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8" r:id="rId3"/>
    <p:sldId id="456" r:id="rId4"/>
    <p:sldId id="458" r:id="rId5"/>
    <p:sldId id="469" r:id="rId6"/>
    <p:sldId id="477" r:id="rId7"/>
    <p:sldId id="486" r:id="rId8"/>
    <p:sldId id="475" r:id="rId9"/>
    <p:sldId id="478" r:id="rId10"/>
    <p:sldId id="470" r:id="rId11"/>
    <p:sldId id="479" r:id="rId12"/>
    <p:sldId id="459" r:id="rId13"/>
    <p:sldId id="481" r:id="rId14"/>
    <p:sldId id="488" r:id="rId15"/>
    <p:sldId id="490" r:id="rId16"/>
    <p:sldId id="468" r:id="rId17"/>
    <p:sldId id="457" r:id="rId18"/>
    <p:sldId id="460" r:id="rId19"/>
    <p:sldId id="465" r:id="rId20"/>
    <p:sldId id="462" r:id="rId21"/>
    <p:sldId id="480" r:id="rId22"/>
    <p:sldId id="483" r:id="rId23"/>
    <p:sldId id="485" r:id="rId24"/>
    <p:sldId id="471" r:id="rId25"/>
  </p:sldIdLst>
  <p:sldSz cx="12192000" cy="6858000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pos="456" userDrawn="1">
          <p15:clr>
            <a:srgbClr val="A4A3A4"/>
          </p15:clr>
        </p15:guide>
        <p15:guide id="5" pos="7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569"/>
    <a:srgbClr val="5E7361"/>
    <a:srgbClr val="002E6D"/>
    <a:srgbClr val="272626"/>
    <a:srgbClr val="AB162B"/>
    <a:srgbClr val="B2B7BB"/>
    <a:srgbClr val="C78A3D"/>
    <a:srgbClr val="C4122F"/>
    <a:srgbClr val="343433"/>
    <a:srgbClr val="00B1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AD13C-7BF8-BE48-9F8A-0AD0AD39400C}" v="8703" dt="2024-09-04T21:43:38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41"/>
    <p:restoredTop sz="95988"/>
  </p:normalViewPr>
  <p:slideViewPr>
    <p:cSldViewPr snapToGrid="0">
      <p:cViewPr varScale="1">
        <p:scale>
          <a:sx n="96" d="100"/>
          <a:sy n="96" d="100"/>
        </p:scale>
        <p:origin x="168" y="616"/>
      </p:cViewPr>
      <p:guideLst>
        <p:guide orient="horz" pos="720"/>
        <p:guide orient="horz" pos="960"/>
        <p:guide orient="horz" pos="3888"/>
        <p:guide pos="456"/>
        <p:guide pos="7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4304" y="17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Zhenyuan" userId="b3177817-f3db-47ea-b98e-bfcd810437f2" providerId="ADAL" clId="{AB4AD13C-7BF8-BE48-9F8A-0AD0AD39400C}"/>
    <pc:docChg chg="undo custSel addSld delSld modSld sldOrd">
      <pc:chgData name="Liu, Zhenyuan" userId="b3177817-f3db-47ea-b98e-bfcd810437f2" providerId="ADAL" clId="{AB4AD13C-7BF8-BE48-9F8A-0AD0AD39400C}" dt="2024-09-04T21:43:38.862" v="13797"/>
      <pc:docMkLst>
        <pc:docMk/>
      </pc:docMkLst>
      <pc:sldChg chg="addSp delSp modSp mod">
        <pc:chgData name="Liu, Zhenyuan" userId="b3177817-f3db-47ea-b98e-bfcd810437f2" providerId="ADAL" clId="{AB4AD13C-7BF8-BE48-9F8A-0AD0AD39400C}" dt="2024-09-02T19:28:25.240" v="12702" actId="20577"/>
        <pc:sldMkLst>
          <pc:docMk/>
          <pc:sldMk cId="4283092735" sldId="256"/>
        </pc:sldMkLst>
        <pc:spChg chg="mod">
          <ac:chgData name="Liu, Zhenyuan" userId="b3177817-f3db-47ea-b98e-bfcd810437f2" providerId="ADAL" clId="{AB4AD13C-7BF8-BE48-9F8A-0AD0AD39400C}" dt="2024-09-02T19:28:25.240" v="12702" actId="20577"/>
          <ac:spMkLst>
            <pc:docMk/>
            <pc:sldMk cId="4283092735" sldId="256"/>
            <ac:spMk id="3" creationId="{00000000-0000-0000-0000-000000000000}"/>
          </ac:spMkLst>
        </pc:spChg>
        <pc:spChg chg="add del mod">
          <ac:chgData name="Liu, Zhenyuan" userId="b3177817-f3db-47ea-b98e-bfcd810437f2" providerId="ADAL" clId="{AB4AD13C-7BF8-BE48-9F8A-0AD0AD39400C}" dt="2024-08-30T14:52:21.744" v="9171" actId="478"/>
          <ac:spMkLst>
            <pc:docMk/>
            <pc:sldMk cId="4283092735" sldId="256"/>
            <ac:spMk id="5" creationId="{061B6425-99BC-BCC1-BB26-FE9A186FED12}"/>
          </ac:spMkLst>
        </pc:spChg>
      </pc:sldChg>
      <pc:sldChg chg="modSp mod modAnim">
        <pc:chgData name="Liu, Zhenyuan" userId="b3177817-f3db-47ea-b98e-bfcd810437f2" providerId="ADAL" clId="{AB4AD13C-7BF8-BE48-9F8A-0AD0AD39400C}" dt="2024-08-28T21:33:20.126" v="7129" actId="20577"/>
        <pc:sldMkLst>
          <pc:docMk/>
          <pc:sldMk cId="2168523761" sldId="328"/>
        </pc:sldMkLst>
        <pc:spChg chg="mod">
          <ac:chgData name="Liu, Zhenyuan" userId="b3177817-f3db-47ea-b98e-bfcd810437f2" providerId="ADAL" clId="{AB4AD13C-7BF8-BE48-9F8A-0AD0AD39400C}" dt="2024-08-28T21:33:20.126" v="7129" actId="20577"/>
          <ac:spMkLst>
            <pc:docMk/>
            <pc:sldMk cId="2168523761" sldId="328"/>
            <ac:spMk id="7" creationId="{9A9F2B4D-FE9C-8042-9EF1-D09858C4D62A}"/>
          </ac:spMkLst>
        </pc:spChg>
      </pc:sldChg>
      <pc:sldChg chg="add del">
        <pc:chgData name="Liu, Zhenyuan" userId="b3177817-f3db-47ea-b98e-bfcd810437f2" providerId="ADAL" clId="{AB4AD13C-7BF8-BE48-9F8A-0AD0AD39400C}" dt="2024-08-26T19:26:31.711" v="979" actId="2696"/>
        <pc:sldMkLst>
          <pc:docMk/>
          <pc:sldMk cId="1357073725" sldId="434"/>
        </pc:sldMkLst>
      </pc:sldChg>
      <pc:sldChg chg="addSp delSp modSp mod modAnim">
        <pc:chgData name="Liu, Zhenyuan" userId="b3177817-f3db-47ea-b98e-bfcd810437f2" providerId="ADAL" clId="{AB4AD13C-7BF8-BE48-9F8A-0AD0AD39400C}" dt="2024-09-02T20:23:10.846" v="13027"/>
        <pc:sldMkLst>
          <pc:docMk/>
          <pc:sldMk cId="614079612" sldId="456"/>
        </pc:sldMkLst>
        <pc:spChg chg="add del mod">
          <ac:chgData name="Liu, Zhenyuan" userId="b3177817-f3db-47ea-b98e-bfcd810437f2" providerId="ADAL" clId="{AB4AD13C-7BF8-BE48-9F8A-0AD0AD39400C}" dt="2024-08-30T20:54:25.542" v="9522" actId="478"/>
          <ac:spMkLst>
            <pc:docMk/>
            <pc:sldMk cId="614079612" sldId="456"/>
            <ac:spMk id="4" creationId="{D03FBAF5-E9F4-4736-78F7-6396553DB5E9}"/>
          </ac:spMkLst>
        </pc:spChg>
        <pc:spChg chg="add mod">
          <ac:chgData name="Liu, Zhenyuan" userId="b3177817-f3db-47ea-b98e-bfcd810437f2" providerId="ADAL" clId="{AB4AD13C-7BF8-BE48-9F8A-0AD0AD39400C}" dt="2024-08-30T21:35:42.456" v="9947" actId="1076"/>
          <ac:spMkLst>
            <pc:docMk/>
            <pc:sldMk cId="614079612" sldId="456"/>
            <ac:spMk id="5" creationId="{415E5D4E-96A2-8B99-A3A5-40219CC5308F}"/>
          </ac:spMkLst>
        </pc:spChg>
        <pc:spChg chg="add mod">
          <ac:chgData name="Liu, Zhenyuan" userId="b3177817-f3db-47ea-b98e-bfcd810437f2" providerId="ADAL" clId="{AB4AD13C-7BF8-BE48-9F8A-0AD0AD39400C}" dt="2024-09-02T20:22:28.591" v="13024"/>
          <ac:spMkLst>
            <pc:docMk/>
            <pc:sldMk cId="614079612" sldId="456"/>
            <ac:spMk id="6" creationId="{B9628C83-3CF2-F5E5-6D62-8FB6226FF3A4}"/>
          </ac:spMkLst>
        </pc:spChg>
        <pc:spChg chg="mod">
          <ac:chgData name="Liu, Zhenyuan" userId="b3177817-f3db-47ea-b98e-bfcd810437f2" providerId="ADAL" clId="{AB4AD13C-7BF8-BE48-9F8A-0AD0AD39400C}" dt="2024-09-02T20:21:35.482" v="13019" actId="20577"/>
          <ac:spMkLst>
            <pc:docMk/>
            <pc:sldMk cId="614079612" sldId="456"/>
            <ac:spMk id="11" creationId="{CF1A2CB3-AE0D-AA30-0CD3-240725E69302}"/>
          </ac:spMkLst>
        </pc:spChg>
        <pc:spChg chg="mod">
          <ac:chgData name="Liu, Zhenyuan" userId="b3177817-f3db-47ea-b98e-bfcd810437f2" providerId="ADAL" clId="{AB4AD13C-7BF8-BE48-9F8A-0AD0AD39400C}" dt="2024-08-30T20:48:58.414" v="9249" actId="1076"/>
          <ac:spMkLst>
            <pc:docMk/>
            <pc:sldMk cId="614079612" sldId="456"/>
            <ac:spMk id="12" creationId="{9D18C381-240E-B36B-895E-092E8B949FC0}"/>
          </ac:spMkLst>
        </pc:spChg>
        <pc:spChg chg="mod">
          <ac:chgData name="Liu, Zhenyuan" userId="b3177817-f3db-47ea-b98e-bfcd810437f2" providerId="ADAL" clId="{AB4AD13C-7BF8-BE48-9F8A-0AD0AD39400C}" dt="2024-08-30T20:48:58.414" v="9249" actId="1076"/>
          <ac:spMkLst>
            <pc:docMk/>
            <pc:sldMk cId="614079612" sldId="456"/>
            <ac:spMk id="13" creationId="{6C981F71-2613-AA0D-8E8D-F3AFE9CA7EF8}"/>
          </ac:spMkLst>
        </pc:spChg>
        <pc:spChg chg="mod">
          <ac:chgData name="Liu, Zhenyuan" userId="b3177817-f3db-47ea-b98e-bfcd810437f2" providerId="ADAL" clId="{AB4AD13C-7BF8-BE48-9F8A-0AD0AD39400C}" dt="2024-08-30T20:48:58.414" v="9249" actId="1076"/>
          <ac:spMkLst>
            <pc:docMk/>
            <pc:sldMk cId="614079612" sldId="456"/>
            <ac:spMk id="18" creationId="{6E7E32F2-86F5-A3B7-D6D4-148ACB201520}"/>
          </ac:spMkLst>
        </pc:spChg>
        <pc:spChg chg="mod">
          <ac:chgData name="Liu, Zhenyuan" userId="b3177817-f3db-47ea-b98e-bfcd810437f2" providerId="ADAL" clId="{AB4AD13C-7BF8-BE48-9F8A-0AD0AD39400C}" dt="2024-08-30T20:48:58.414" v="9249" actId="1076"/>
          <ac:spMkLst>
            <pc:docMk/>
            <pc:sldMk cId="614079612" sldId="456"/>
            <ac:spMk id="19" creationId="{24862EC9-6FCC-499F-F3A6-E3E2A8D6F033}"/>
          </ac:spMkLst>
        </pc:spChg>
        <pc:picChg chg="mod">
          <ac:chgData name="Liu, Zhenyuan" userId="b3177817-f3db-47ea-b98e-bfcd810437f2" providerId="ADAL" clId="{AB4AD13C-7BF8-BE48-9F8A-0AD0AD39400C}" dt="2024-08-30T20:48:58.414" v="9249" actId="1076"/>
          <ac:picMkLst>
            <pc:docMk/>
            <pc:sldMk cId="614079612" sldId="456"/>
            <ac:picMk id="20" creationId="{40297D1D-1216-88AC-0826-854F6B11B9AF}"/>
          </ac:picMkLst>
        </pc:picChg>
        <pc:picChg chg="mod">
          <ac:chgData name="Liu, Zhenyuan" userId="b3177817-f3db-47ea-b98e-bfcd810437f2" providerId="ADAL" clId="{AB4AD13C-7BF8-BE48-9F8A-0AD0AD39400C}" dt="2024-08-30T20:48:58.414" v="9249" actId="1076"/>
          <ac:picMkLst>
            <pc:docMk/>
            <pc:sldMk cId="614079612" sldId="456"/>
            <ac:picMk id="21" creationId="{60F58845-AA7E-DB4A-394F-6632269FF280}"/>
          </ac:picMkLst>
        </pc:picChg>
      </pc:sldChg>
      <pc:sldChg chg="addSp delSp modSp mod">
        <pc:chgData name="Liu, Zhenyuan" userId="b3177817-f3db-47ea-b98e-bfcd810437f2" providerId="ADAL" clId="{AB4AD13C-7BF8-BE48-9F8A-0AD0AD39400C}" dt="2024-08-30T14:52:54.225" v="9204" actId="478"/>
        <pc:sldMkLst>
          <pc:docMk/>
          <pc:sldMk cId="3076336017" sldId="457"/>
        </pc:sldMkLst>
        <pc:spChg chg="mod">
          <ac:chgData name="Liu, Zhenyuan" userId="b3177817-f3db-47ea-b98e-bfcd810437f2" providerId="ADAL" clId="{AB4AD13C-7BF8-BE48-9F8A-0AD0AD39400C}" dt="2024-08-30T14:52:51.983" v="9203" actId="20577"/>
          <ac:spMkLst>
            <pc:docMk/>
            <pc:sldMk cId="3076336017" sldId="457"/>
            <ac:spMk id="3" creationId="{81236D6F-81FB-CD81-4637-BD0F05950639}"/>
          </ac:spMkLst>
        </pc:spChg>
        <pc:spChg chg="add del mod">
          <ac:chgData name="Liu, Zhenyuan" userId="b3177817-f3db-47ea-b98e-bfcd810437f2" providerId="ADAL" clId="{AB4AD13C-7BF8-BE48-9F8A-0AD0AD39400C}" dt="2024-08-30T14:52:54.225" v="9204" actId="478"/>
          <ac:spMkLst>
            <pc:docMk/>
            <pc:sldMk cId="3076336017" sldId="457"/>
            <ac:spMk id="5" creationId="{25A7A227-3C9E-E461-19E9-8780E42CD079}"/>
          </ac:spMkLst>
        </pc:spChg>
      </pc:sldChg>
      <pc:sldChg chg="addSp delSp modSp mod delAnim modAnim">
        <pc:chgData name="Liu, Zhenyuan" userId="b3177817-f3db-47ea-b98e-bfcd810437f2" providerId="ADAL" clId="{AB4AD13C-7BF8-BE48-9F8A-0AD0AD39400C}" dt="2024-09-02T20:24:05.511" v="13033"/>
        <pc:sldMkLst>
          <pc:docMk/>
          <pc:sldMk cId="1019915486" sldId="458"/>
        </pc:sldMkLst>
        <pc:spChg chg="mod">
          <ac:chgData name="Liu, Zhenyuan" userId="b3177817-f3db-47ea-b98e-bfcd810437f2" providerId="ADAL" clId="{AB4AD13C-7BF8-BE48-9F8A-0AD0AD39400C}" dt="2024-08-28T16:26:30.341" v="2787" actId="20577"/>
          <ac:spMkLst>
            <pc:docMk/>
            <pc:sldMk cId="1019915486" sldId="458"/>
            <ac:spMk id="2" creationId="{4940364C-EB89-D218-6FDF-9C2D539F3708}"/>
          </ac:spMkLst>
        </pc:spChg>
        <pc:spChg chg="mod">
          <ac:chgData name="Liu, Zhenyuan" userId="b3177817-f3db-47ea-b98e-bfcd810437f2" providerId="ADAL" clId="{AB4AD13C-7BF8-BE48-9F8A-0AD0AD39400C}" dt="2024-09-02T20:19:05.113" v="13015" actId="20577"/>
          <ac:spMkLst>
            <pc:docMk/>
            <pc:sldMk cId="1019915486" sldId="458"/>
            <ac:spMk id="3" creationId="{C7C3AF9D-DB0C-17A5-BA16-1EC3B4B2CA00}"/>
          </ac:spMkLst>
        </pc:spChg>
        <pc:spChg chg="mod topLvl">
          <ac:chgData name="Liu, Zhenyuan" userId="b3177817-f3db-47ea-b98e-bfcd810437f2" providerId="ADAL" clId="{AB4AD13C-7BF8-BE48-9F8A-0AD0AD39400C}" dt="2024-08-26T19:12:50.638" v="777" actId="20577"/>
          <ac:spMkLst>
            <pc:docMk/>
            <pc:sldMk cId="1019915486" sldId="458"/>
            <ac:spMk id="6" creationId="{08575AA6-5CF8-2F15-4606-2A7BEAE0068C}"/>
          </ac:spMkLst>
        </pc:spChg>
        <pc:spChg chg="add mod">
          <ac:chgData name="Liu, Zhenyuan" userId="b3177817-f3db-47ea-b98e-bfcd810437f2" providerId="ADAL" clId="{AB4AD13C-7BF8-BE48-9F8A-0AD0AD39400C}" dt="2024-08-26T18:32:09.873" v="261" actId="164"/>
          <ac:spMkLst>
            <pc:docMk/>
            <pc:sldMk cId="1019915486" sldId="458"/>
            <ac:spMk id="9" creationId="{AE9DE473-68F5-D463-6D1D-980EF5921D22}"/>
          </ac:spMkLst>
        </pc:spChg>
        <pc:grpChg chg="del mod">
          <ac:chgData name="Liu, Zhenyuan" userId="b3177817-f3db-47ea-b98e-bfcd810437f2" providerId="ADAL" clId="{AB4AD13C-7BF8-BE48-9F8A-0AD0AD39400C}" dt="2024-08-26T18:28:15.947" v="157" actId="478"/>
          <ac:grpSpMkLst>
            <pc:docMk/>
            <pc:sldMk cId="1019915486" sldId="458"/>
            <ac:grpSpMk id="7" creationId="{62032D95-4DDF-B9E4-8915-198B4E0FD4A1}"/>
          </ac:grpSpMkLst>
        </pc:grpChg>
        <pc:grpChg chg="add mod">
          <ac:chgData name="Liu, Zhenyuan" userId="b3177817-f3db-47ea-b98e-bfcd810437f2" providerId="ADAL" clId="{AB4AD13C-7BF8-BE48-9F8A-0AD0AD39400C}" dt="2024-08-26T18:32:47.331" v="264" actId="1076"/>
          <ac:grpSpMkLst>
            <pc:docMk/>
            <pc:sldMk cId="1019915486" sldId="458"/>
            <ac:grpSpMk id="10" creationId="{8CABBD8D-E7FF-04F3-E9FF-156F8D6B1229}"/>
          </ac:grpSpMkLst>
        </pc:grpChg>
        <pc:picChg chg="del topLvl">
          <ac:chgData name="Liu, Zhenyuan" userId="b3177817-f3db-47ea-b98e-bfcd810437f2" providerId="ADAL" clId="{AB4AD13C-7BF8-BE48-9F8A-0AD0AD39400C}" dt="2024-08-26T18:28:15.947" v="157" actId="478"/>
          <ac:picMkLst>
            <pc:docMk/>
            <pc:sldMk cId="1019915486" sldId="458"/>
            <ac:picMk id="5" creationId="{84C9CDF9-66F6-6D7D-6FFD-19B567DB9540}"/>
          </ac:picMkLst>
        </pc:picChg>
        <pc:picChg chg="add mod modCrop">
          <ac:chgData name="Liu, Zhenyuan" userId="b3177817-f3db-47ea-b98e-bfcd810437f2" providerId="ADAL" clId="{AB4AD13C-7BF8-BE48-9F8A-0AD0AD39400C}" dt="2024-08-26T18:32:09.873" v="261" actId="164"/>
          <ac:picMkLst>
            <pc:docMk/>
            <pc:sldMk cId="1019915486" sldId="458"/>
            <ac:picMk id="8" creationId="{B7371709-06B8-78D6-BCAB-89E5E405F9CC}"/>
          </ac:picMkLst>
        </pc:picChg>
      </pc:sldChg>
      <pc:sldChg chg="addSp delSp modSp mod delAnim modAnim">
        <pc:chgData name="Liu, Zhenyuan" userId="b3177817-f3db-47ea-b98e-bfcd810437f2" providerId="ADAL" clId="{AB4AD13C-7BF8-BE48-9F8A-0AD0AD39400C}" dt="2024-09-04T17:34:06.490" v="13625" actId="1076"/>
        <pc:sldMkLst>
          <pc:docMk/>
          <pc:sldMk cId="81633283" sldId="459"/>
        </pc:sldMkLst>
        <pc:spChg chg="mod">
          <ac:chgData name="Liu, Zhenyuan" userId="b3177817-f3db-47ea-b98e-bfcd810437f2" providerId="ADAL" clId="{AB4AD13C-7BF8-BE48-9F8A-0AD0AD39400C}" dt="2024-08-28T21:35:00.154" v="7141"/>
          <ac:spMkLst>
            <pc:docMk/>
            <pc:sldMk cId="81633283" sldId="459"/>
            <ac:spMk id="2" creationId="{4940364C-EB89-D218-6FDF-9C2D539F3708}"/>
          </ac:spMkLst>
        </pc:spChg>
        <pc:spChg chg="add del mod">
          <ac:chgData name="Liu, Zhenyuan" userId="b3177817-f3db-47ea-b98e-bfcd810437f2" providerId="ADAL" clId="{AB4AD13C-7BF8-BE48-9F8A-0AD0AD39400C}" dt="2024-08-28T18:51:26.919" v="5288" actId="478"/>
          <ac:spMkLst>
            <pc:docMk/>
            <pc:sldMk cId="81633283" sldId="459"/>
            <ac:spMk id="4" creationId="{A766A211-2759-EF36-168B-9914B6DE3304}"/>
          </ac:spMkLst>
        </pc:spChg>
        <pc:spChg chg="add del mod">
          <ac:chgData name="Liu, Zhenyuan" userId="b3177817-f3db-47ea-b98e-bfcd810437f2" providerId="ADAL" clId="{AB4AD13C-7BF8-BE48-9F8A-0AD0AD39400C}" dt="2024-08-28T18:51:28.525" v="5289" actId="478"/>
          <ac:spMkLst>
            <pc:docMk/>
            <pc:sldMk cId="81633283" sldId="459"/>
            <ac:spMk id="7" creationId="{161150BA-5162-3239-4CAC-859D077FA382}"/>
          </ac:spMkLst>
        </pc:spChg>
        <pc:spChg chg="add mod topLvl">
          <ac:chgData name="Liu, Zhenyuan" userId="b3177817-f3db-47ea-b98e-bfcd810437f2" providerId="ADAL" clId="{AB4AD13C-7BF8-BE48-9F8A-0AD0AD39400C}" dt="2024-08-28T20:06:52.183" v="6279" actId="1076"/>
          <ac:spMkLst>
            <pc:docMk/>
            <pc:sldMk cId="81633283" sldId="459"/>
            <ac:spMk id="7" creationId="{53B744FF-2133-1DB3-ACCB-16B26AC49693}"/>
          </ac:spMkLst>
        </pc:spChg>
        <pc:spChg chg="add mod topLvl">
          <ac:chgData name="Liu, Zhenyuan" userId="b3177817-f3db-47ea-b98e-bfcd810437f2" providerId="ADAL" clId="{AB4AD13C-7BF8-BE48-9F8A-0AD0AD39400C}" dt="2024-08-28T20:06:48.722" v="6278" actId="1076"/>
          <ac:spMkLst>
            <pc:docMk/>
            <pc:sldMk cId="81633283" sldId="459"/>
            <ac:spMk id="8" creationId="{5EA53661-F4D3-FF16-07F5-5ADCD5D0B868}"/>
          </ac:spMkLst>
        </pc:spChg>
        <pc:spChg chg="del mod">
          <ac:chgData name="Liu, Zhenyuan" userId="b3177817-f3db-47ea-b98e-bfcd810437f2" providerId="ADAL" clId="{AB4AD13C-7BF8-BE48-9F8A-0AD0AD39400C}" dt="2024-08-28T18:51:25.634" v="5287" actId="478"/>
          <ac:spMkLst>
            <pc:docMk/>
            <pc:sldMk cId="81633283" sldId="459"/>
            <ac:spMk id="9" creationId="{555541D4-71D0-DF1F-7B72-612421B63A18}"/>
          </ac:spMkLst>
        </pc:spChg>
        <pc:spChg chg="add mod topLvl">
          <ac:chgData name="Liu, Zhenyuan" userId="b3177817-f3db-47ea-b98e-bfcd810437f2" providerId="ADAL" clId="{AB4AD13C-7BF8-BE48-9F8A-0AD0AD39400C}" dt="2024-08-28T20:05:53.239" v="6250" actId="164"/>
          <ac:spMkLst>
            <pc:docMk/>
            <pc:sldMk cId="81633283" sldId="459"/>
            <ac:spMk id="9" creationId="{8FBAEDE4-881B-74BB-8303-A3BBD3B85E58}"/>
          </ac:spMkLst>
        </pc:spChg>
        <pc:spChg chg="add mod topLvl">
          <ac:chgData name="Liu, Zhenyuan" userId="b3177817-f3db-47ea-b98e-bfcd810437f2" providerId="ADAL" clId="{AB4AD13C-7BF8-BE48-9F8A-0AD0AD39400C}" dt="2024-08-28T20:05:53.239" v="6250" actId="164"/>
          <ac:spMkLst>
            <pc:docMk/>
            <pc:sldMk cId="81633283" sldId="459"/>
            <ac:spMk id="10" creationId="{98C2C4F4-315F-ECD8-F7E4-1583787EC83B}"/>
          </ac:spMkLst>
        </pc:spChg>
        <pc:spChg chg="del">
          <ac:chgData name="Liu, Zhenyuan" userId="b3177817-f3db-47ea-b98e-bfcd810437f2" providerId="ADAL" clId="{AB4AD13C-7BF8-BE48-9F8A-0AD0AD39400C}" dt="2024-08-28T18:51:23.385" v="5285" actId="478"/>
          <ac:spMkLst>
            <pc:docMk/>
            <pc:sldMk cId="81633283" sldId="459"/>
            <ac:spMk id="11" creationId="{BC212147-F6E9-F9E0-AE14-654B2C0EF509}"/>
          </ac:spMkLst>
        </pc:spChg>
        <pc:spChg chg="add mod topLvl">
          <ac:chgData name="Liu, Zhenyuan" userId="b3177817-f3db-47ea-b98e-bfcd810437f2" providerId="ADAL" clId="{AB4AD13C-7BF8-BE48-9F8A-0AD0AD39400C}" dt="2024-08-28T20:09:52.668" v="6358" actId="164"/>
          <ac:spMkLst>
            <pc:docMk/>
            <pc:sldMk cId="81633283" sldId="459"/>
            <ac:spMk id="11" creationId="{E2396DB5-4B32-0104-507A-8DE182952174}"/>
          </ac:spMkLst>
        </pc:spChg>
        <pc:spChg chg="add del mod">
          <ac:chgData name="Liu, Zhenyuan" userId="b3177817-f3db-47ea-b98e-bfcd810437f2" providerId="ADAL" clId="{AB4AD13C-7BF8-BE48-9F8A-0AD0AD39400C}" dt="2024-09-02T19:58:32.962" v="12783" actId="478"/>
          <ac:spMkLst>
            <pc:docMk/>
            <pc:sldMk cId="81633283" sldId="459"/>
            <ac:spMk id="12" creationId="{3AD3DB5A-8EE3-15D0-B930-574C133609FB}"/>
          </ac:spMkLst>
        </pc:spChg>
        <pc:spChg chg="add mod topLvl">
          <ac:chgData name="Liu, Zhenyuan" userId="b3177817-f3db-47ea-b98e-bfcd810437f2" providerId="ADAL" clId="{AB4AD13C-7BF8-BE48-9F8A-0AD0AD39400C}" dt="2024-08-28T20:04:29.328" v="6223" actId="164"/>
          <ac:spMkLst>
            <pc:docMk/>
            <pc:sldMk cId="81633283" sldId="459"/>
            <ac:spMk id="13" creationId="{706F85AC-8A1F-3485-E6E5-781D4BE9F551}"/>
          </ac:spMkLst>
        </pc:spChg>
        <pc:spChg chg="del mod">
          <ac:chgData name="Liu, Zhenyuan" userId="b3177817-f3db-47ea-b98e-bfcd810437f2" providerId="ADAL" clId="{AB4AD13C-7BF8-BE48-9F8A-0AD0AD39400C}" dt="2024-08-28T18:51:50.132" v="5296" actId="478"/>
          <ac:spMkLst>
            <pc:docMk/>
            <pc:sldMk cId="81633283" sldId="459"/>
            <ac:spMk id="13" creationId="{99802F3B-F8FA-A96E-098B-FD9B5D12926F}"/>
          </ac:spMkLst>
        </pc:spChg>
        <pc:spChg chg="add del mod">
          <ac:chgData name="Liu, Zhenyuan" userId="b3177817-f3db-47ea-b98e-bfcd810437f2" providerId="ADAL" clId="{AB4AD13C-7BF8-BE48-9F8A-0AD0AD39400C}" dt="2024-08-28T18:51:22.570" v="5284" actId="478"/>
          <ac:spMkLst>
            <pc:docMk/>
            <pc:sldMk cId="81633283" sldId="459"/>
            <ac:spMk id="14" creationId="{231B0911-FB64-E269-BEDF-A9FE7C4A5728}"/>
          </ac:spMkLst>
        </pc:spChg>
        <pc:spChg chg="add del mod">
          <ac:chgData name="Liu, Zhenyuan" userId="b3177817-f3db-47ea-b98e-bfcd810437f2" providerId="ADAL" clId="{AB4AD13C-7BF8-BE48-9F8A-0AD0AD39400C}" dt="2024-08-28T18:54:29.322" v="5374" actId="478"/>
          <ac:spMkLst>
            <pc:docMk/>
            <pc:sldMk cId="81633283" sldId="459"/>
            <ac:spMk id="15" creationId="{2C92BEB3-1EFC-82BA-A17A-E25DA0BF5EB2}"/>
          </ac:spMkLst>
        </pc:spChg>
        <pc:spChg chg="add mod">
          <ac:chgData name="Liu, Zhenyuan" userId="b3177817-f3db-47ea-b98e-bfcd810437f2" providerId="ADAL" clId="{AB4AD13C-7BF8-BE48-9F8A-0AD0AD39400C}" dt="2024-08-28T20:11:22.611" v="6385" actId="1076"/>
          <ac:spMkLst>
            <pc:docMk/>
            <pc:sldMk cId="81633283" sldId="459"/>
            <ac:spMk id="16" creationId="{007F501E-0E5F-1884-BAE8-013D17463B3D}"/>
          </ac:spMkLst>
        </pc:spChg>
        <pc:spChg chg="add mod topLvl">
          <ac:chgData name="Liu, Zhenyuan" userId="b3177817-f3db-47ea-b98e-bfcd810437f2" providerId="ADAL" clId="{AB4AD13C-7BF8-BE48-9F8A-0AD0AD39400C}" dt="2024-08-28T20:10:49.709" v="6379" actId="1076"/>
          <ac:spMkLst>
            <pc:docMk/>
            <pc:sldMk cId="81633283" sldId="459"/>
            <ac:spMk id="17" creationId="{99EC17B8-67CC-FC5F-836D-C3B93968854A}"/>
          </ac:spMkLst>
        </pc:spChg>
        <pc:spChg chg="add del mod">
          <ac:chgData name="Liu, Zhenyuan" userId="b3177817-f3db-47ea-b98e-bfcd810437f2" providerId="ADAL" clId="{AB4AD13C-7BF8-BE48-9F8A-0AD0AD39400C}" dt="2024-08-28T19:30:35.702" v="5619" actId="478"/>
          <ac:spMkLst>
            <pc:docMk/>
            <pc:sldMk cId="81633283" sldId="459"/>
            <ac:spMk id="17" creationId="{EEAD7AF2-6490-39D2-0F79-C0EEDFA2615D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19" creationId="{B9DEEA2C-E686-0848-CC46-4D5AA111EF8F}"/>
          </ac:spMkLst>
        </pc:spChg>
        <pc:spChg chg="add mod">
          <ac:chgData name="Liu, Zhenyuan" userId="b3177817-f3db-47ea-b98e-bfcd810437f2" providerId="ADAL" clId="{AB4AD13C-7BF8-BE48-9F8A-0AD0AD39400C}" dt="2024-09-02T20:00:04.619" v="12795" actId="20577"/>
          <ac:spMkLst>
            <pc:docMk/>
            <pc:sldMk cId="81633283" sldId="459"/>
            <ac:spMk id="20" creationId="{3964E928-5D7F-8DA1-78B2-0BDB04F6C269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21" creationId="{B3B14882-BD81-6F69-029F-823D33E1E342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22" creationId="{F22E96FA-DBC1-25AA-059D-45D023FC9A9A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23" creationId="{CDF138B8-9543-0C70-0E95-191EB1544E5B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24" creationId="{FB3A2B3C-218B-98AD-569C-8CE8B8252D32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25" creationId="{4C00A3FF-D5FD-461F-575C-EC6B0AC1FA94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26" creationId="{3F732AFA-EA41-0B9E-D69D-4BECDF32A4A5}"/>
          </ac:spMkLst>
        </pc:spChg>
        <pc:spChg chg="add mod topLvl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27" creationId="{E47441A6-F111-7300-1880-B0A3B6CA1811}"/>
          </ac:spMkLst>
        </pc:spChg>
        <pc:spChg chg="add del">
          <ac:chgData name="Liu, Zhenyuan" userId="b3177817-f3db-47ea-b98e-bfcd810437f2" providerId="ADAL" clId="{AB4AD13C-7BF8-BE48-9F8A-0AD0AD39400C}" dt="2024-09-02T19:58:45.940" v="12785" actId="478"/>
          <ac:spMkLst>
            <pc:docMk/>
            <pc:sldMk cId="81633283" sldId="459"/>
            <ac:spMk id="28" creationId="{A0714F06-2207-52D8-3170-8B8FCB136A21}"/>
          </ac:spMkLst>
        </pc:spChg>
        <pc:spChg chg="add del mod topLvl">
          <ac:chgData name="Liu, Zhenyuan" userId="b3177817-f3db-47ea-b98e-bfcd810437f2" providerId="ADAL" clId="{AB4AD13C-7BF8-BE48-9F8A-0AD0AD39400C}" dt="2024-08-28T20:06:35.826" v="6266" actId="478"/>
          <ac:spMkLst>
            <pc:docMk/>
            <pc:sldMk cId="81633283" sldId="459"/>
            <ac:spMk id="28" creationId="{F4D7EC07-B384-71B8-758E-BCCCAFD85931}"/>
          </ac:spMkLst>
        </pc:spChg>
        <pc:spChg chg="add mod">
          <ac:chgData name="Liu, Zhenyuan" userId="b3177817-f3db-47ea-b98e-bfcd810437f2" providerId="ADAL" clId="{AB4AD13C-7BF8-BE48-9F8A-0AD0AD39400C}" dt="2024-09-02T19:58:56.830" v="12788" actId="14100"/>
          <ac:spMkLst>
            <pc:docMk/>
            <pc:sldMk cId="81633283" sldId="459"/>
            <ac:spMk id="29" creationId="{3BF49BD0-6127-C22D-194E-872F96BC37D7}"/>
          </ac:spMkLst>
        </pc:spChg>
        <pc:spChg chg="add del mod topLvl">
          <ac:chgData name="Liu, Zhenyuan" userId="b3177817-f3db-47ea-b98e-bfcd810437f2" providerId="ADAL" clId="{AB4AD13C-7BF8-BE48-9F8A-0AD0AD39400C}" dt="2024-08-28T20:06:42.008" v="6269" actId="478"/>
          <ac:spMkLst>
            <pc:docMk/>
            <pc:sldMk cId="81633283" sldId="459"/>
            <ac:spMk id="29" creationId="{C17F78D7-887A-A45E-2C47-34CA8EA1EFB7}"/>
          </ac:spMkLst>
        </pc:spChg>
        <pc:spChg chg="add mod">
          <ac:chgData name="Liu, Zhenyuan" userId="b3177817-f3db-47ea-b98e-bfcd810437f2" providerId="ADAL" clId="{AB4AD13C-7BF8-BE48-9F8A-0AD0AD39400C}" dt="2024-08-28T20:10:49.709" v="6379" actId="1076"/>
          <ac:spMkLst>
            <pc:docMk/>
            <pc:sldMk cId="81633283" sldId="459"/>
            <ac:spMk id="35" creationId="{6000DA5C-C45D-2210-85FF-F46C2FA46185}"/>
          </ac:spMkLst>
        </pc:spChg>
        <pc:spChg chg="add mod">
          <ac:chgData name="Liu, Zhenyuan" userId="b3177817-f3db-47ea-b98e-bfcd810437f2" providerId="ADAL" clId="{AB4AD13C-7BF8-BE48-9F8A-0AD0AD39400C}" dt="2024-08-28T20:11:49.813" v="6389" actId="164"/>
          <ac:spMkLst>
            <pc:docMk/>
            <pc:sldMk cId="81633283" sldId="459"/>
            <ac:spMk id="37" creationId="{C0051D1A-6B15-E482-A6DC-D1564754126B}"/>
          </ac:spMkLst>
        </pc:spChg>
        <pc:spChg chg="add del mod">
          <ac:chgData name="Liu, Zhenyuan" userId="b3177817-f3db-47ea-b98e-bfcd810437f2" providerId="ADAL" clId="{AB4AD13C-7BF8-BE48-9F8A-0AD0AD39400C}" dt="2024-08-30T21:41:45.015" v="10165" actId="478"/>
          <ac:spMkLst>
            <pc:docMk/>
            <pc:sldMk cId="81633283" sldId="459"/>
            <ac:spMk id="42" creationId="{816F5196-8C12-732C-6E6C-C71655248ABB}"/>
          </ac:spMkLst>
        </pc:spChg>
        <pc:spChg chg="add mod">
          <ac:chgData name="Liu, Zhenyuan" userId="b3177817-f3db-47ea-b98e-bfcd810437f2" providerId="ADAL" clId="{AB4AD13C-7BF8-BE48-9F8A-0AD0AD39400C}" dt="2024-09-04T17:34:06.490" v="13625" actId="1076"/>
          <ac:spMkLst>
            <pc:docMk/>
            <pc:sldMk cId="81633283" sldId="459"/>
            <ac:spMk id="43" creationId="{078BF630-5E9D-595F-5BE6-5EAE44BE0B9B}"/>
          </ac:spMkLst>
        </pc:spChg>
        <pc:grpChg chg="add del mod">
          <ac:chgData name="Liu, Zhenyuan" userId="b3177817-f3db-47ea-b98e-bfcd810437f2" providerId="ADAL" clId="{AB4AD13C-7BF8-BE48-9F8A-0AD0AD39400C}" dt="2024-08-28T20:04:04.343" v="6220" actId="165"/>
          <ac:grpSpMkLst>
            <pc:docMk/>
            <pc:sldMk cId="81633283" sldId="459"/>
            <ac:grpSpMk id="31" creationId="{324D34C5-AE32-3684-B6AC-9AF4E5523162}"/>
          </ac:grpSpMkLst>
        </pc:grpChg>
        <pc:grpChg chg="add mod">
          <ac:chgData name="Liu, Zhenyuan" userId="b3177817-f3db-47ea-b98e-bfcd810437f2" providerId="ADAL" clId="{AB4AD13C-7BF8-BE48-9F8A-0AD0AD39400C}" dt="2024-08-28T20:10:49.709" v="6379" actId="1076"/>
          <ac:grpSpMkLst>
            <pc:docMk/>
            <pc:sldMk cId="81633283" sldId="459"/>
            <ac:grpSpMk id="33" creationId="{9C1DD3B4-A2AC-BE05-3617-F6D3234868D1}"/>
          </ac:grpSpMkLst>
        </pc:grpChg>
        <pc:grpChg chg="add mod">
          <ac:chgData name="Liu, Zhenyuan" userId="b3177817-f3db-47ea-b98e-bfcd810437f2" providerId="ADAL" clId="{AB4AD13C-7BF8-BE48-9F8A-0AD0AD39400C}" dt="2024-08-28T20:10:49.709" v="6379" actId="1076"/>
          <ac:grpSpMkLst>
            <pc:docMk/>
            <pc:sldMk cId="81633283" sldId="459"/>
            <ac:grpSpMk id="34" creationId="{C4FBEC07-908A-37EB-8CEE-1DC1F7F2E11C}"/>
          </ac:grpSpMkLst>
        </pc:grpChg>
        <pc:grpChg chg="add mod">
          <ac:chgData name="Liu, Zhenyuan" userId="b3177817-f3db-47ea-b98e-bfcd810437f2" providerId="ADAL" clId="{AB4AD13C-7BF8-BE48-9F8A-0AD0AD39400C}" dt="2024-08-28T20:10:49.709" v="6379" actId="1076"/>
          <ac:grpSpMkLst>
            <pc:docMk/>
            <pc:sldMk cId="81633283" sldId="459"/>
            <ac:grpSpMk id="36" creationId="{8797A4BD-EAE8-4123-C7F8-9808F0F7798E}"/>
          </ac:grpSpMkLst>
        </pc:grpChg>
        <pc:grpChg chg="add mod">
          <ac:chgData name="Liu, Zhenyuan" userId="b3177817-f3db-47ea-b98e-bfcd810437f2" providerId="ADAL" clId="{AB4AD13C-7BF8-BE48-9F8A-0AD0AD39400C}" dt="2024-08-28T20:11:49.813" v="6389" actId="164"/>
          <ac:grpSpMkLst>
            <pc:docMk/>
            <pc:sldMk cId="81633283" sldId="459"/>
            <ac:grpSpMk id="41" creationId="{0220AF14-DE0A-7507-CE3B-5E780E53A295}"/>
          </ac:grpSpMkLst>
        </pc:grpChg>
        <pc:picChg chg="del mod">
          <ac:chgData name="Liu, Zhenyuan" userId="b3177817-f3db-47ea-b98e-bfcd810437f2" providerId="ADAL" clId="{AB4AD13C-7BF8-BE48-9F8A-0AD0AD39400C}" dt="2024-08-28T18:51:15.191" v="5283" actId="478"/>
          <ac:picMkLst>
            <pc:docMk/>
            <pc:sldMk cId="81633283" sldId="459"/>
            <ac:picMk id="8" creationId="{9263E6BB-046B-8143-2935-2F647A949E35}"/>
          </ac:picMkLst>
        </pc:picChg>
        <pc:picChg chg="del mod">
          <ac:chgData name="Liu, Zhenyuan" userId="b3177817-f3db-47ea-b98e-bfcd810437f2" providerId="ADAL" clId="{AB4AD13C-7BF8-BE48-9F8A-0AD0AD39400C}" dt="2024-08-28T20:03:21.313" v="6211" actId="478"/>
          <ac:picMkLst>
            <pc:docMk/>
            <pc:sldMk cId="81633283" sldId="459"/>
            <ac:picMk id="12" creationId="{F4D12FA8-105F-3B78-7744-191AAB0846C2}"/>
          </ac:picMkLst>
        </pc:picChg>
        <pc:cxnChg chg="add mod topLvl">
          <ac:chgData name="Liu, Zhenyuan" userId="b3177817-f3db-47ea-b98e-bfcd810437f2" providerId="ADAL" clId="{AB4AD13C-7BF8-BE48-9F8A-0AD0AD39400C}" dt="2024-08-28T20:05:36.865" v="6249" actId="1582"/>
          <ac:cxnSpMkLst>
            <pc:docMk/>
            <pc:sldMk cId="81633283" sldId="459"/>
            <ac:cxnSpMk id="4" creationId="{429B671B-F1EC-5763-973F-02B1CF5B9C8B}"/>
          </ac:cxnSpMkLst>
        </pc:cxnChg>
        <pc:cxnChg chg="add mod topLvl">
          <ac:chgData name="Liu, Zhenyuan" userId="b3177817-f3db-47ea-b98e-bfcd810437f2" providerId="ADAL" clId="{AB4AD13C-7BF8-BE48-9F8A-0AD0AD39400C}" dt="2024-08-28T20:11:00.814" v="6381" actId="14100"/>
          <ac:cxnSpMkLst>
            <pc:docMk/>
            <pc:sldMk cId="81633283" sldId="459"/>
            <ac:cxnSpMk id="5" creationId="{CDC62ED2-CDBA-86BD-FF2B-87552F2B82FB}"/>
          </ac:cxnSpMkLst>
        </pc:cxnChg>
        <pc:cxnChg chg="add mod topLvl">
          <ac:chgData name="Liu, Zhenyuan" userId="b3177817-f3db-47ea-b98e-bfcd810437f2" providerId="ADAL" clId="{AB4AD13C-7BF8-BE48-9F8A-0AD0AD39400C}" dt="2024-08-28T20:10:56.235" v="6380" actId="14100"/>
          <ac:cxnSpMkLst>
            <pc:docMk/>
            <pc:sldMk cId="81633283" sldId="459"/>
            <ac:cxnSpMk id="6" creationId="{812BFE6F-9173-6EA4-6219-164034E87B01}"/>
          </ac:cxnSpMkLst>
        </pc:cxnChg>
        <pc:cxnChg chg="add del mod">
          <ac:chgData name="Liu, Zhenyuan" userId="b3177817-f3db-47ea-b98e-bfcd810437f2" providerId="ADAL" clId="{AB4AD13C-7BF8-BE48-9F8A-0AD0AD39400C}" dt="2024-08-28T14:00:43.697" v="2636" actId="478"/>
          <ac:cxnSpMkLst>
            <pc:docMk/>
            <pc:sldMk cId="81633283" sldId="459"/>
            <ac:cxnSpMk id="6" creationId="{B11141B4-E3CD-A662-9B6E-F77F7BCE7195}"/>
          </ac:cxnSpMkLst>
        </pc:cxnChg>
        <pc:cxnChg chg="add mod topLvl">
          <ac:chgData name="Liu, Zhenyuan" userId="b3177817-f3db-47ea-b98e-bfcd810437f2" providerId="ADAL" clId="{AB4AD13C-7BF8-BE48-9F8A-0AD0AD39400C}" dt="2024-08-28T20:09:52.668" v="6358" actId="164"/>
          <ac:cxnSpMkLst>
            <pc:docMk/>
            <pc:sldMk cId="81633283" sldId="459"/>
            <ac:cxnSpMk id="14" creationId="{B61AC9F6-C8A3-59A2-6A3B-58CF1185E51D}"/>
          </ac:cxnSpMkLst>
        </pc:cxnChg>
        <pc:cxnChg chg="add mod topLvl">
          <ac:chgData name="Liu, Zhenyuan" userId="b3177817-f3db-47ea-b98e-bfcd810437f2" providerId="ADAL" clId="{AB4AD13C-7BF8-BE48-9F8A-0AD0AD39400C}" dt="2024-08-28T20:05:53.239" v="6250" actId="164"/>
          <ac:cxnSpMkLst>
            <pc:docMk/>
            <pc:sldMk cId="81633283" sldId="459"/>
            <ac:cxnSpMk id="15" creationId="{61DE922D-9979-B692-3CC8-2F735D782857}"/>
          </ac:cxnSpMkLst>
        </pc:cxnChg>
        <pc:cxnChg chg="add mod topLvl">
          <ac:chgData name="Liu, Zhenyuan" userId="b3177817-f3db-47ea-b98e-bfcd810437f2" providerId="ADAL" clId="{AB4AD13C-7BF8-BE48-9F8A-0AD0AD39400C}" dt="2024-08-28T20:11:49.813" v="6389" actId="164"/>
          <ac:cxnSpMkLst>
            <pc:docMk/>
            <pc:sldMk cId="81633283" sldId="459"/>
            <ac:cxnSpMk id="18" creationId="{5A9456CE-356B-5986-5154-F16C7569F9E8}"/>
          </ac:cxnSpMkLst>
        </pc:cxnChg>
        <pc:cxnChg chg="add del mod">
          <ac:chgData name="Liu, Zhenyuan" userId="b3177817-f3db-47ea-b98e-bfcd810437f2" providerId="ADAL" clId="{AB4AD13C-7BF8-BE48-9F8A-0AD0AD39400C}" dt="2024-08-28T19:32:29.267" v="5676" actId="478"/>
          <ac:cxnSpMkLst>
            <pc:docMk/>
            <pc:sldMk cId="81633283" sldId="459"/>
            <ac:cxnSpMk id="19" creationId="{CB52A075-ADBC-1DC2-38DC-21CA3186069A}"/>
          </ac:cxnSpMkLst>
        </pc:cxnChg>
        <pc:cxnChg chg="add mod topLvl">
          <ac:chgData name="Liu, Zhenyuan" userId="b3177817-f3db-47ea-b98e-bfcd810437f2" providerId="ADAL" clId="{AB4AD13C-7BF8-BE48-9F8A-0AD0AD39400C}" dt="2024-08-28T20:10:49.709" v="6379" actId="1076"/>
          <ac:cxnSpMkLst>
            <pc:docMk/>
            <pc:sldMk cId="81633283" sldId="459"/>
            <ac:cxnSpMk id="30" creationId="{57DDEE92-B914-BB19-17A7-0AED9B1D461B}"/>
          </ac:cxnSpMkLst>
        </pc:cxnChg>
      </pc:sldChg>
      <pc:sldChg chg="ord">
        <pc:chgData name="Liu, Zhenyuan" userId="b3177817-f3db-47ea-b98e-bfcd810437f2" providerId="ADAL" clId="{AB4AD13C-7BF8-BE48-9F8A-0AD0AD39400C}" dt="2024-08-28T16:46:13.318" v="3102" actId="20578"/>
        <pc:sldMkLst>
          <pc:docMk/>
          <pc:sldMk cId="3231568925" sldId="460"/>
        </pc:sldMkLst>
      </pc:sldChg>
      <pc:sldChg chg="addSp modSp del mod ord modAnim">
        <pc:chgData name="Liu, Zhenyuan" userId="b3177817-f3db-47ea-b98e-bfcd810437f2" providerId="ADAL" clId="{AB4AD13C-7BF8-BE48-9F8A-0AD0AD39400C}" dt="2024-08-28T20:36:17.492" v="6782" actId="2696"/>
        <pc:sldMkLst>
          <pc:docMk/>
          <pc:sldMk cId="444914175" sldId="461"/>
        </pc:sldMkLst>
        <pc:spChg chg="mod">
          <ac:chgData name="Liu, Zhenyuan" userId="b3177817-f3db-47ea-b98e-bfcd810437f2" providerId="ADAL" clId="{AB4AD13C-7BF8-BE48-9F8A-0AD0AD39400C}" dt="2024-08-28T19:35:30.019" v="5905" actId="20577"/>
          <ac:spMkLst>
            <pc:docMk/>
            <pc:sldMk cId="444914175" sldId="461"/>
            <ac:spMk id="2" creationId="{4940364C-EB89-D218-6FDF-9C2D539F3708}"/>
          </ac:spMkLst>
        </pc:spChg>
        <pc:spChg chg="add mod">
          <ac:chgData name="Liu, Zhenyuan" userId="b3177817-f3db-47ea-b98e-bfcd810437f2" providerId="ADAL" clId="{AB4AD13C-7BF8-BE48-9F8A-0AD0AD39400C}" dt="2024-08-28T19:35:40.670" v="5906" actId="1076"/>
          <ac:spMkLst>
            <pc:docMk/>
            <pc:sldMk cId="444914175" sldId="461"/>
            <ac:spMk id="4" creationId="{CB92ED1B-5A72-DDAB-4534-C838011E2693}"/>
          </ac:spMkLst>
        </pc:spChg>
        <pc:spChg chg="mod">
          <ac:chgData name="Liu, Zhenyuan" userId="b3177817-f3db-47ea-b98e-bfcd810437f2" providerId="ADAL" clId="{AB4AD13C-7BF8-BE48-9F8A-0AD0AD39400C}" dt="2024-08-28T19:35:09.119" v="5902" actId="20577"/>
          <ac:spMkLst>
            <pc:docMk/>
            <pc:sldMk cId="444914175" sldId="461"/>
            <ac:spMk id="10" creationId="{1E46E404-6B51-6D03-659A-01249C97DD6B}"/>
          </ac:spMkLst>
        </pc:spChg>
        <pc:picChg chg="mod">
          <ac:chgData name="Liu, Zhenyuan" userId="b3177817-f3db-47ea-b98e-bfcd810437f2" providerId="ADAL" clId="{AB4AD13C-7BF8-BE48-9F8A-0AD0AD39400C}" dt="2024-08-28T19:35:40.670" v="5906" actId="1076"/>
          <ac:picMkLst>
            <pc:docMk/>
            <pc:sldMk cId="444914175" sldId="461"/>
            <ac:picMk id="11" creationId="{6896290A-25C1-1CE7-F7EC-7A581523D302}"/>
          </ac:picMkLst>
        </pc:picChg>
      </pc:sldChg>
      <pc:sldChg chg="delSp modSp mod ord delAnim modAnim">
        <pc:chgData name="Liu, Zhenyuan" userId="b3177817-f3db-47ea-b98e-bfcd810437f2" providerId="ADAL" clId="{AB4AD13C-7BF8-BE48-9F8A-0AD0AD39400C}" dt="2024-08-28T16:46:18.806" v="3104" actId="20578"/>
        <pc:sldMkLst>
          <pc:docMk/>
          <pc:sldMk cId="2298324" sldId="462"/>
        </pc:sldMkLst>
        <pc:spChg chg="mod">
          <ac:chgData name="Liu, Zhenyuan" userId="b3177817-f3db-47ea-b98e-bfcd810437f2" providerId="ADAL" clId="{AB4AD13C-7BF8-BE48-9F8A-0AD0AD39400C}" dt="2024-08-26T19:00:38.507" v="767"/>
          <ac:spMkLst>
            <pc:docMk/>
            <pc:sldMk cId="2298324" sldId="462"/>
            <ac:spMk id="2" creationId="{4940364C-EB89-D218-6FDF-9C2D539F3708}"/>
          </ac:spMkLst>
        </pc:spChg>
        <pc:spChg chg="mod">
          <ac:chgData name="Liu, Zhenyuan" userId="b3177817-f3db-47ea-b98e-bfcd810437f2" providerId="ADAL" clId="{AB4AD13C-7BF8-BE48-9F8A-0AD0AD39400C}" dt="2024-08-26T18:59:40.806" v="760" actId="20577"/>
          <ac:spMkLst>
            <pc:docMk/>
            <pc:sldMk cId="2298324" sldId="462"/>
            <ac:spMk id="9" creationId="{180926FD-23DC-53D0-81E6-37AB5BA4DC0F}"/>
          </ac:spMkLst>
        </pc:spChg>
        <pc:picChg chg="del">
          <ac:chgData name="Liu, Zhenyuan" userId="b3177817-f3db-47ea-b98e-bfcd810437f2" providerId="ADAL" clId="{AB4AD13C-7BF8-BE48-9F8A-0AD0AD39400C}" dt="2024-08-26T18:59:39.239" v="759" actId="478"/>
          <ac:picMkLst>
            <pc:docMk/>
            <pc:sldMk cId="2298324" sldId="462"/>
            <ac:picMk id="4" creationId="{F47D9029-BE06-BEBB-3C43-C938E0AFD697}"/>
          </ac:picMkLst>
        </pc:picChg>
        <pc:picChg chg="mod">
          <ac:chgData name="Liu, Zhenyuan" userId="b3177817-f3db-47ea-b98e-bfcd810437f2" providerId="ADAL" clId="{AB4AD13C-7BF8-BE48-9F8A-0AD0AD39400C}" dt="2024-08-26T18:59:47.743" v="763" actId="1076"/>
          <ac:picMkLst>
            <pc:docMk/>
            <pc:sldMk cId="2298324" sldId="462"/>
            <ac:picMk id="6" creationId="{2958833B-2A0E-5BE4-F193-65AC0DABDD05}"/>
          </ac:picMkLst>
        </pc:picChg>
      </pc:sldChg>
      <pc:sldChg chg="addSp delSp modSp del mod ord delAnim modAnim">
        <pc:chgData name="Liu, Zhenyuan" userId="b3177817-f3db-47ea-b98e-bfcd810437f2" providerId="ADAL" clId="{AB4AD13C-7BF8-BE48-9F8A-0AD0AD39400C}" dt="2024-08-28T17:48:41.326" v="4138" actId="2696"/>
        <pc:sldMkLst>
          <pc:docMk/>
          <pc:sldMk cId="725731492" sldId="464"/>
        </pc:sldMkLst>
        <pc:spChg chg="mod">
          <ac:chgData name="Liu, Zhenyuan" userId="b3177817-f3db-47ea-b98e-bfcd810437f2" providerId="ADAL" clId="{AB4AD13C-7BF8-BE48-9F8A-0AD0AD39400C}" dt="2024-08-28T16:48:10.986" v="3121" actId="2711"/>
          <ac:spMkLst>
            <pc:docMk/>
            <pc:sldMk cId="725731492" sldId="464"/>
            <ac:spMk id="2" creationId="{4940364C-EB89-D218-6FDF-9C2D539F3708}"/>
          </ac:spMkLst>
        </pc:spChg>
        <pc:spChg chg="del mod">
          <ac:chgData name="Liu, Zhenyuan" userId="b3177817-f3db-47ea-b98e-bfcd810437f2" providerId="ADAL" clId="{AB4AD13C-7BF8-BE48-9F8A-0AD0AD39400C}" dt="2024-08-28T16:45:24.239" v="3084" actId="478"/>
          <ac:spMkLst>
            <pc:docMk/>
            <pc:sldMk cId="725731492" sldId="464"/>
            <ac:spMk id="5" creationId="{97161DC1-11C8-F3C2-A764-8C181BAD8B85}"/>
          </ac:spMkLst>
        </pc:spChg>
        <pc:spChg chg="add del mod">
          <ac:chgData name="Liu, Zhenyuan" userId="b3177817-f3db-47ea-b98e-bfcd810437f2" providerId="ADAL" clId="{AB4AD13C-7BF8-BE48-9F8A-0AD0AD39400C}" dt="2024-08-28T16:45:37.037" v="3099" actId="478"/>
          <ac:spMkLst>
            <pc:docMk/>
            <pc:sldMk cId="725731492" sldId="464"/>
            <ac:spMk id="7" creationId="{25E91F29-C39C-5AC2-5B00-B0FE67DFF79E}"/>
          </ac:spMkLst>
        </pc:spChg>
        <pc:spChg chg="add del mod">
          <ac:chgData name="Liu, Zhenyuan" userId="b3177817-f3db-47ea-b98e-bfcd810437f2" providerId="ADAL" clId="{AB4AD13C-7BF8-BE48-9F8A-0AD0AD39400C}" dt="2024-08-28T12:09:47.725" v="1722" actId="478"/>
          <ac:spMkLst>
            <pc:docMk/>
            <pc:sldMk cId="725731492" sldId="464"/>
            <ac:spMk id="8" creationId="{0D685BB2-8E82-C5CB-CCDD-E935965F4A53}"/>
          </ac:spMkLst>
        </pc:spChg>
        <pc:spChg chg="add del mod">
          <ac:chgData name="Liu, Zhenyuan" userId="b3177817-f3db-47ea-b98e-bfcd810437f2" providerId="ADAL" clId="{AB4AD13C-7BF8-BE48-9F8A-0AD0AD39400C}" dt="2024-08-28T12:09:46.740" v="1721" actId="478"/>
          <ac:spMkLst>
            <pc:docMk/>
            <pc:sldMk cId="725731492" sldId="464"/>
            <ac:spMk id="9" creationId="{AAA50954-CFD7-1330-7AA9-924FB0C3FBA5}"/>
          </ac:spMkLst>
        </pc:spChg>
        <pc:spChg chg="add del mod">
          <ac:chgData name="Liu, Zhenyuan" userId="b3177817-f3db-47ea-b98e-bfcd810437f2" providerId="ADAL" clId="{AB4AD13C-7BF8-BE48-9F8A-0AD0AD39400C}" dt="2024-08-28T12:10:13.809" v="1727" actId="478"/>
          <ac:spMkLst>
            <pc:docMk/>
            <pc:sldMk cId="725731492" sldId="464"/>
            <ac:spMk id="14" creationId="{0B415200-8578-BE68-A1FD-CDD4F06B25D4}"/>
          </ac:spMkLst>
        </pc:spChg>
        <pc:spChg chg="add mod">
          <ac:chgData name="Liu, Zhenyuan" userId="b3177817-f3db-47ea-b98e-bfcd810437f2" providerId="ADAL" clId="{AB4AD13C-7BF8-BE48-9F8A-0AD0AD39400C}" dt="2024-08-28T12:11:34.105" v="1742" actId="207"/>
          <ac:spMkLst>
            <pc:docMk/>
            <pc:sldMk cId="725731492" sldId="464"/>
            <ac:spMk id="15" creationId="{3DA9ED4F-9A1E-80A8-1519-5EA6846908B7}"/>
          </ac:spMkLst>
        </pc:spChg>
        <pc:spChg chg="add mod">
          <ac:chgData name="Liu, Zhenyuan" userId="b3177817-f3db-47ea-b98e-bfcd810437f2" providerId="ADAL" clId="{AB4AD13C-7BF8-BE48-9F8A-0AD0AD39400C}" dt="2024-08-28T12:11:34.105" v="1742" actId="207"/>
          <ac:spMkLst>
            <pc:docMk/>
            <pc:sldMk cId="725731492" sldId="464"/>
            <ac:spMk id="16" creationId="{5191F4C7-AA60-CF51-3AFE-CF89436DD32B}"/>
          </ac:spMkLst>
        </pc:spChg>
        <pc:spChg chg="add mod">
          <ac:chgData name="Liu, Zhenyuan" userId="b3177817-f3db-47ea-b98e-bfcd810437f2" providerId="ADAL" clId="{AB4AD13C-7BF8-BE48-9F8A-0AD0AD39400C}" dt="2024-08-28T12:11:34.105" v="1742" actId="207"/>
          <ac:spMkLst>
            <pc:docMk/>
            <pc:sldMk cId="725731492" sldId="464"/>
            <ac:spMk id="17" creationId="{AE602456-36AC-F951-D4EA-B52E25FE8012}"/>
          </ac:spMkLst>
        </pc:spChg>
        <pc:spChg chg="mod">
          <ac:chgData name="Liu, Zhenyuan" userId="b3177817-f3db-47ea-b98e-bfcd810437f2" providerId="ADAL" clId="{AB4AD13C-7BF8-BE48-9F8A-0AD0AD39400C}" dt="2024-08-28T12:11:53.684" v="1744"/>
          <ac:spMkLst>
            <pc:docMk/>
            <pc:sldMk cId="725731492" sldId="464"/>
            <ac:spMk id="20" creationId="{82D43206-37E2-F32C-9BCD-368F3C0C5649}"/>
          </ac:spMkLst>
        </pc:spChg>
        <pc:spChg chg="mod">
          <ac:chgData name="Liu, Zhenyuan" userId="b3177817-f3db-47ea-b98e-bfcd810437f2" providerId="ADAL" clId="{AB4AD13C-7BF8-BE48-9F8A-0AD0AD39400C}" dt="2024-08-28T12:11:53.684" v="1744"/>
          <ac:spMkLst>
            <pc:docMk/>
            <pc:sldMk cId="725731492" sldId="464"/>
            <ac:spMk id="21" creationId="{CB98400A-7D6F-1F91-77BA-59FFC993386A}"/>
          </ac:spMkLst>
        </pc:spChg>
        <pc:spChg chg="mod">
          <ac:chgData name="Liu, Zhenyuan" userId="b3177817-f3db-47ea-b98e-bfcd810437f2" providerId="ADAL" clId="{AB4AD13C-7BF8-BE48-9F8A-0AD0AD39400C}" dt="2024-08-28T12:11:53.684" v="1744"/>
          <ac:spMkLst>
            <pc:docMk/>
            <pc:sldMk cId="725731492" sldId="464"/>
            <ac:spMk id="22" creationId="{C61C5520-36A6-959F-DE6E-37EAE66A5657}"/>
          </ac:spMkLst>
        </pc:spChg>
        <pc:spChg chg="add del mod">
          <ac:chgData name="Liu, Zhenyuan" userId="b3177817-f3db-47ea-b98e-bfcd810437f2" providerId="ADAL" clId="{AB4AD13C-7BF8-BE48-9F8A-0AD0AD39400C}" dt="2024-08-28T16:45:37.037" v="3099" actId="478"/>
          <ac:spMkLst>
            <pc:docMk/>
            <pc:sldMk cId="725731492" sldId="464"/>
            <ac:spMk id="23" creationId="{39FE66C9-0B9F-ECF5-C682-196E92B5C98D}"/>
          </ac:spMkLst>
        </pc:spChg>
        <pc:spChg chg="add del mod">
          <ac:chgData name="Liu, Zhenyuan" userId="b3177817-f3db-47ea-b98e-bfcd810437f2" providerId="ADAL" clId="{AB4AD13C-7BF8-BE48-9F8A-0AD0AD39400C}" dt="2024-08-28T16:45:37.037" v="3099" actId="478"/>
          <ac:spMkLst>
            <pc:docMk/>
            <pc:sldMk cId="725731492" sldId="464"/>
            <ac:spMk id="24" creationId="{2F3C84BA-973A-5CA3-7A35-480F4C44A319}"/>
          </ac:spMkLst>
        </pc:spChg>
        <pc:spChg chg="add del mod">
          <ac:chgData name="Liu, Zhenyuan" userId="b3177817-f3db-47ea-b98e-bfcd810437f2" providerId="ADAL" clId="{AB4AD13C-7BF8-BE48-9F8A-0AD0AD39400C}" dt="2024-08-28T16:45:33.976" v="3096" actId="478"/>
          <ac:spMkLst>
            <pc:docMk/>
            <pc:sldMk cId="725731492" sldId="464"/>
            <ac:spMk id="26" creationId="{8087B1C1-9E84-B3B2-2B71-984C10AD73FB}"/>
          </ac:spMkLst>
        </pc:spChg>
        <pc:spChg chg="add del mod">
          <ac:chgData name="Liu, Zhenyuan" userId="b3177817-f3db-47ea-b98e-bfcd810437f2" providerId="ADAL" clId="{AB4AD13C-7BF8-BE48-9F8A-0AD0AD39400C}" dt="2024-08-28T12:48:01.011" v="1984" actId="478"/>
          <ac:spMkLst>
            <pc:docMk/>
            <pc:sldMk cId="725731492" sldId="464"/>
            <ac:spMk id="37" creationId="{003C5271-737A-F17A-977D-5E8B26BAC5F6}"/>
          </ac:spMkLst>
        </pc:spChg>
        <pc:spChg chg="add del mod">
          <ac:chgData name="Liu, Zhenyuan" userId="b3177817-f3db-47ea-b98e-bfcd810437f2" providerId="ADAL" clId="{AB4AD13C-7BF8-BE48-9F8A-0AD0AD39400C}" dt="2024-08-28T12:48:02.469" v="1985" actId="478"/>
          <ac:spMkLst>
            <pc:docMk/>
            <pc:sldMk cId="725731492" sldId="464"/>
            <ac:spMk id="38" creationId="{34D9191A-F1D2-82E9-553E-EDAC64D98E59}"/>
          </ac:spMkLst>
        </pc:spChg>
        <pc:spChg chg="add del mod">
          <ac:chgData name="Liu, Zhenyuan" userId="b3177817-f3db-47ea-b98e-bfcd810437f2" providerId="ADAL" clId="{AB4AD13C-7BF8-BE48-9F8A-0AD0AD39400C}" dt="2024-08-28T16:45:32.176" v="3094" actId="478"/>
          <ac:spMkLst>
            <pc:docMk/>
            <pc:sldMk cId="725731492" sldId="464"/>
            <ac:spMk id="42" creationId="{107F9B0D-9C9F-4DD2-427A-4646A442689A}"/>
          </ac:spMkLst>
        </pc:spChg>
        <pc:spChg chg="add del mod">
          <ac:chgData name="Liu, Zhenyuan" userId="b3177817-f3db-47ea-b98e-bfcd810437f2" providerId="ADAL" clId="{AB4AD13C-7BF8-BE48-9F8A-0AD0AD39400C}" dt="2024-08-28T16:45:29.894" v="3091" actId="478"/>
          <ac:spMkLst>
            <pc:docMk/>
            <pc:sldMk cId="725731492" sldId="464"/>
            <ac:spMk id="43" creationId="{3BBE4787-F2D5-4DC9-F151-41D95479CD78}"/>
          </ac:spMkLst>
        </pc:spChg>
        <pc:spChg chg="add del mod">
          <ac:chgData name="Liu, Zhenyuan" userId="b3177817-f3db-47ea-b98e-bfcd810437f2" providerId="ADAL" clId="{AB4AD13C-7BF8-BE48-9F8A-0AD0AD39400C}" dt="2024-08-28T16:45:28.759" v="3089" actId="478"/>
          <ac:spMkLst>
            <pc:docMk/>
            <pc:sldMk cId="725731492" sldId="464"/>
            <ac:spMk id="45" creationId="{6020EB1B-8179-E943-12F8-FC0F873C8CED}"/>
          </ac:spMkLst>
        </pc:spChg>
        <pc:spChg chg="add del mod">
          <ac:chgData name="Liu, Zhenyuan" userId="b3177817-f3db-47ea-b98e-bfcd810437f2" providerId="ADAL" clId="{AB4AD13C-7BF8-BE48-9F8A-0AD0AD39400C}" dt="2024-08-28T16:45:37.037" v="3099" actId="478"/>
          <ac:spMkLst>
            <pc:docMk/>
            <pc:sldMk cId="725731492" sldId="464"/>
            <ac:spMk id="46" creationId="{C6BC4453-CAF7-147D-C436-7726D2620808}"/>
          </ac:spMkLst>
        </pc:spChg>
        <pc:spChg chg="add del mod">
          <ac:chgData name="Liu, Zhenyuan" userId="b3177817-f3db-47ea-b98e-bfcd810437f2" providerId="ADAL" clId="{AB4AD13C-7BF8-BE48-9F8A-0AD0AD39400C}" dt="2024-08-28T16:45:28.160" v="3088" actId="478"/>
          <ac:spMkLst>
            <pc:docMk/>
            <pc:sldMk cId="725731492" sldId="464"/>
            <ac:spMk id="49" creationId="{6D8C5F8E-6C16-2922-D7F0-F15A3AB5C45C}"/>
          </ac:spMkLst>
        </pc:spChg>
        <pc:spChg chg="add del mod">
          <ac:chgData name="Liu, Zhenyuan" userId="b3177817-f3db-47ea-b98e-bfcd810437f2" providerId="ADAL" clId="{AB4AD13C-7BF8-BE48-9F8A-0AD0AD39400C}" dt="2024-08-28T13:59:21.394" v="2531" actId="478"/>
          <ac:spMkLst>
            <pc:docMk/>
            <pc:sldMk cId="725731492" sldId="464"/>
            <ac:spMk id="50" creationId="{F845D19A-4CC9-1BC9-244F-39CA67BBE404}"/>
          </ac:spMkLst>
        </pc:spChg>
        <pc:spChg chg="add del mod">
          <ac:chgData name="Liu, Zhenyuan" userId="b3177817-f3db-47ea-b98e-bfcd810437f2" providerId="ADAL" clId="{AB4AD13C-7BF8-BE48-9F8A-0AD0AD39400C}" dt="2024-08-28T16:51:43.156" v="3140" actId="478"/>
          <ac:spMkLst>
            <pc:docMk/>
            <pc:sldMk cId="725731492" sldId="464"/>
            <ac:spMk id="53" creationId="{90891767-33E1-E423-FA75-610D40B08D94}"/>
          </ac:spMkLst>
        </pc:spChg>
        <pc:spChg chg="add del mod topLvl">
          <ac:chgData name="Liu, Zhenyuan" userId="b3177817-f3db-47ea-b98e-bfcd810437f2" providerId="ADAL" clId="{AB4AD13C-7BF8-BE48-9F8A-0AD0AD39400C}" dt="2024-08-28T16:53:00.461" v="3157" actId="478"/>
          <ac:spMkLst>
            <pc:docMk/>
            <pc:sldMk cId="725731492" sldId="464"/>
            <ac:spMk id="54" creationId="{37AC9D4C-68EE-A6BA-3E2F-9A16515274DA}"/>
          </ac:spMkLst>
        </pc:spChg>
        <pc:spChg chg="add del mod">
          <ac:chgData name="Liu, Zhenyuan" userId="b3177817-f3db-47ea-b98e-bfcd810437f2" providerId="ADAL" clId="{AB4AD13C-7BF8-BE48-9F8A-0AD0AD39400C}" dt="2024-08-28T17:40:16.787" v="4003" actId="478"/>
          <ac:spMkLst>
            <pc:docMk/>
            <pc:sldMk cId="725731492" sldId="464"/>
            <ac:spMk id="56" creationId="{DDFE9694-AEBE-A47D-4CCF-5C51CECEBE9B}"/>
          </ac:spMkLst>
        </pc:spChg>
        <pc:spChg chg="add del mod">
          <ac:chgData name="Liu, Zhenyuan" userId="b3177817-f3db-47ea-b98e-bfcd810437f2" providerId="ADAL" clId="{AB4AD13C-7BF8-BE48-9F8A-0AD0AD39400C}" dt="2024-08-28T17:40:16.229" v="4002" actId="478"/>
          <ac:spMkLst>
            <pc:docMk/>
            <pc:sldMk cId="725731492" sldId="464"/>
            <ac:spMk id="57" creationId="{C40B28A2-AC38-C1B4-4122-0C757920E0AF}"/>
          </ac:spMkLst>
        </pc:spChg>
        <pc:spChg chg="add del mod">
          <ac:chgData name="Liu, Zhenyuan" userId="b3177817-f3db-47ea-b98e-bfcd810437f2" providerId="ADAL" clId="{AB4AD13C-7BF8-BE48-9F8A-0AD0AD39400C}" dt="2024-08-28T17:00:36.014" v="3276" actId="478"/>
          <ac:spMkLst>
            <pc:docMk/>
            <pc:sldMk cId="725731492" sldId="464"/>
            <ac:spMk id="58" creationId="{13E60145-CC15-46AB-C693-137837C16897}"/>
          </ac:spMkLst>
        </pc:spChg>
        <pc:spChg chg="add del mod">
          <ac:chgData name="Liu, Zhenyuan" userId="b3177817-f3db-47ea-b98e-bfcd810437f2" providerId="ADAL" clId="{AB4AD13C-7BF8-BE48-9F8A-0AD0AD39400C}" dt="2024-08-28T17:40:15.026" v="4000" actId="478"/>
          <ac:spMkLst>
            <pc:docMk/>
            <pc:sldMk cId="725731492" sldId="464"/>
            <ac:spMk id="59" creationId="{49B69FEA-8EF6-546E-286B-709A048CF406}"/>
          </ac:spMkLst>
        </pc:spChg>
        <pc:spChg chg="add del mod">
          <ac:chgData name="Liu, Zhenyuan" userId="b3177817-f3db-47ea-b98e-bfcd810437f2" providerId="ADAL" clId="{AB4AD13C-7BF8-BE48-9F8A-0AD0AD39400C}" dt="2024-08-28T17:40:15.579" v="4001" actId="478"/>
          <ac:spMkLst>
            <pc:docMk/>
            <pc:sldMk cId="725731492" sldId="464"/>
            <ac:spMk id="60" creationId="{BDFDC04B-D19D-D147-85FC-2F84FABF8794}"/>
          </ac:spMkLst>
        </pc:spChg>
        <pc:spChg chg="add del mod">
          <ac:chgData name="Liu, Zhenyuan" userId="b3177817-f3db-47ea-b98e-bfcd810437f2" providerId="ADAL" clId="{AB4AD13C-7BF8-BE48-9F8A-0AD0AD39400C}" dt="2024-08-28T17:40:19.416" v="4004" actId="478"/>
          <ac:spMkLst>
            <pc:docMk/>
            <pc:sldMk cId="725731492" sldId="464"/>
            <ac:spMk id="61" creationId="{A98F0EB6-AF9B-20BE-2905-0F169B40DBD9}"/>
          </ac:spMkLst>
        </pc:spChg>
        <pc:grpChg chg="add del mod">
          <ac:chgData name="Liu, Zhenyuan" userId="b3177817-f3db-47ea-b98e-bfcd810437f2" providerId="ADAL" clId="{AB4AD13C-7BF8-BE48-9F8A-0AD0AD39400C}" dt="2024-08-28T16:45:37.832" v="3100" actId="478"/>
          <ac:grpSpMkLst>
            <pc:docMk/>
            <pc:sldMk cId="725731492" sldId="464"/>
            <ac:grpSpMk id="13" creationId="{C1F2709E-81B4-FB99-1CF3-B3DA7671FB47}"/>
          </ac:grpSpMkLst>
        </pc:grpChg>
        <pc:grpChg chg="add del mod">
          <ac:chgData name="Liu, Zhenyuan" userId="b3177817-f3db-47ea-b98e-bfcd810437f2" providerId="ADAL" clId="{AB4AD13C-7BF8-BE48-9F8A-0AD0AD39400C}" dt="2024-08-28T16:45:37.037" v="3099" actId="478"/>
          <ac:grpSpMkLst>
            <pc:docMk/>
            <pc:sldMk cId="725731492" sldId="464"/>
            <ac:grpSpMk id="18" creationId="{B6BE0D91-8C70-2822-8DED-84BAA1C94ACA}"/>
          </ac:grpSpMkLst>
        </pc:grpChg>
        <pc:grpChg chg="add del mod">
          <ac:chgData name="Liu, Zhenyuan" userId="b3177817-f3db-47ea-b98e-bfcd810437f2" providerId="ADAL" clId="{AB4AD13C-7BF8-BE48-9F8A-0AD0AD39400C}" dt="2024-08-28T16:45:37.037" v="3099" actId="478"/>
          <ac:grpSpMkLst>
            <pc:docMk/>
            <pc:sldMk cId="725731492" sldId="464"/>
            <ac:grpSpMk id="19" creationId="{FB08C6EB-2DCB-F8D2-228B-65AB5B6B87BC}"/>
          </ac:grpSpMkLst>
        </pc:grpChg>
        <pc:grpChg chg="add del mod">
          <ac:chgData name="Liu, Zhenyuan" userId="b3177817-f3db-47ea-b98e-bfcd810437f2" providerId="ADAL" clId="{AB4AD13C-7BF8-BE48-9F8A-0AD0AD39400C}" dt="2024-08-28T16:53:00.461" v="3157" actId="478"/>
          <ac:grpSpMkLst>
            <pc:docMk/>
            <pc:sldMk cId="725731492" sldId="464"/>
            <ac:grpSpMk id="55" creationId="{0F4AD327-1BB9-94FA-0D4C-CCCCA6ADEA94}"/>
          </ac:grpSpMkLst>
        </pc:grpChg>
        <pc:picChg chg="mod modCrop">
          <ac:chgData name="Liu, Zhenyuan" userId="b3177817-f3db-47ea-b98e-bfcd810437f2" providerId="ADAL" clId="{AB4AD13C-7BF8-BE48-9F8A-0AD0AD39400C}" dt="2024-08-28T12:08:04.520" v="1709" actId="732"/>
          <ac:picMkLst>
            <pc:docMk/>
            <pc:sldMk cId="725731492" sldId="464"/>
            <ac:picMk id="4" creationId="{CC7D5937-B652-9D98-E9BA-0ACBB3689A21}"/>
          </ac:picMkLst>
        </pc:picChg>
        <pc:picChg chg="add del mod modCrop">
          <ac:chgData name="Liu, Zhenyuan" userId="b3177817-f3db-47ea-b98e-bfcd810437f2" providerId="ADAL" clId="{AB4AD13C-7BF8-BE48-9F8A-0AD0AD39400C}" dt="2024-08-26T19:20:23.985" v="925" actId="478"/>
          <ac:picMkLst>
            <pc:docMk/>
            <pc:sldMk cId="725731492" sldId="464"/>
            <ac:picMk id="6" creationId="{55CB1C5C-87DA-2351-F87A-BB3FDEE402EF}"/>
          </ac:picMkLst>
        </pc:picChg>
        <pc:picChg chg="add mod">
          <ac:chgData name="Liu, Zhenyuan" userId="b3177817-f3db-47ea-b98e-bfcd810437f2" providerId="ADAL" clId="{AB4AD13C-7BF8-BE48-9F8A-0AD0AD39400C}" dt="2024-08-28T12:07:29.281" v="1703" actId="164"/>
          <ac:picMkLst>
            <pc:docMk/>
            <pc:sldMk cId="725731492" sldId="464"/>
            <ac:picMk id="10" creationId="{F38D05F2-10E3-8571-536F-4E9BAA1F2954}"/>
          </ac:picMkLst>
        </pc:picChg>
        <pc:picChg chg="add del mod modCrop">
          <ac:chgData name="Liu, Zhenyuan" userId="b3177817-f3db-47ea-b98e-bfcd810437f2" providerId="ADAL" clId="{AB4AD13C-7BF8-BE48-9F8A-0AD0AD39400C}" dt="2024-08-28T16:45:25.749" v="3085" actId="478"/>
          <ac:picMkLst>
            <pc:docMk/>
            <pc:sldMk cId="725731492" sldId="464"/>
            <ac:picMk id="11" creationId="{4864D161-ACA5-7B00-B331-CF34447C38F4}"/>
          </ac:picMkLst>
        </pc:picChg>
        <pc:picChg chg="add del mod modCrop">
          <ac:chgData name="Liu, Zhenyuan" userId="b3177817-f3db-47ea-b98e-bfcd810437f2" providerId="ADAL" clId="{AB4AD13C-7BF8-BE48-9F8A-0AD0AD39400C}" dt="2024-08-28T16:45:30.495" v="3092" actId="478"/>
          <ac:picMkLst>
            <pc:docMk/>
            <pc:sldMk cId="725731492" sldId="464"/>
            <ac:picMk id="12" creationId="{635EA532-117D-22F0-2468-1B917E578F74}"/>
          </ac:picMkLst>
        </pc:picChg>
        <pc:picChg chg="add mod topLvl modCrop">
          <ac:chgData name="Liu, Zhenyuan" userId="b3177817-f3db-47ea-b98e-bfcd810437f2" providerId="ADAL" clId="{AB4AD13C-7BF8-BE48-9F8A-0AD0AD39400C}" dt="2024-08-28T16:53:13.969" v="3160" actId="1076"/>
          <ac:picMkLst>
            <pc:docMk/>
            <pc:sldMk cId="725731492" sldId="464"/>
            <ac:picMk id="52" creationId="{E87CAE7D-F366-A428-2964-7B2890507173}"/>
          </ac:picMkLst>
        </pc:picChg>
        <pc:cxnChg chg="add del mod">
          <ac:chgData name="Liu, Zhenyuan" userId="b3177817-f3db-47ea-b98e-bfcd810437f2" providerId="ADAL" clId="{AB4AD13C-7BF8-BE48-9F8A-0AD0AD39400C}" dt="2024-08-28T16:45:37.037" v="3099" actId="478"/>
          <ac:cxnSpMkLst>
            <pc:docMk/>
            <pc:sldMk cId="725731492" sldId="464"/>
            <ac:cxnSpMk id="25" creationId="{A810D7F5-6AA0-E7FC-5D71-EDC113B19DAB}"/>
          </ac:cxnSpMkLst>
        </pc:cxnChg>
        <pc:cxnChg chg="add del mod">
          <ac:chgData name="Liu, Zhenyuan" userId="b3177817-f3db-47ea-b98e-bfcd810437f2" providerId="ADAL" clId="{AB4AD13C-7BF8-BE48-9F8A-0AD0AD39400C}" dt="2024-08-28T12:58:01.754" v="2119" actId="478"/>
          <ac:cxnSpMkLst>
            <pc:docMk/>
            <pc:sldMk cId="725731492" sldId="464"/>
            <ac:cxnSpMk id="27" creationId="{97FB21C6-C64F-E67F-9C51-2F31D5FB6EC1}"/>
          </ac:cxnSpMkLst>
        </pc:cxnChg>
        <pc:cxnChg chg="add del mod">
          <ac:chgData name="Liu, Zhenyuan" userId="b3177817-f3db-47ea-b98e-bfcd810437f2" providerId="ADAL" clId="{AB4AD13C-7BF8-BE48-9F8A-0AD0AD39400C}" dt="2024-08-28T16:45:37.037" v="3099" actId="478"/>
          <ac:cxnSpMkLst>
            <pc:docMk/>
            <pc:sldMk cId="725731492" sldId="464"/>
            <ac:cxnSpMk id="41" creationId="{F4094E93-AD19-1256-F381-E02AF3B2152E}"/>
          </ac:cxnSpMkLst>
        </pc:cxnChg>
        <pc:cxnChg chg="add del mod">
          <ac:chgData name="Liu, Zhenyuan" userId="b3177817-f3db-47ea-b98e-bfcd810437f2" providerId="ADAL" clId="{AB4AD13C-7BF8-BE48-9F8A-0AD0AD39400C}" dt="2024-08-28T16:45:37.037" v="3099" actId="478"/>
          <ac:cxnSpMkLst>
            <pc:docMk/>
            <pc:sldMk cId="725731492" sldId="464"/>
            <ac:cxnSpMk id="47" creationId="{9377AE6D-803A-BF8C-C5DC-DFA00D54940E}"/>
          </ac:cxnSpMkLst>
        </pc:cxnChg>
      </pc:sldChg>
      <pc:sldChg chg="ord">
        <pc:chgData name="Liu, Zhenyuan" userId="b3177817-f3db-47ea-b98e-bfcd810437f2" providerId="ADAL" clId="{AB4AD13C-7BF8-BE48-9F8A-0AD0AD39400C}" dt="2024-08-28T16:46:16.019" v="3103" actId="20578"/>
        <pc:sldMkLst>
          <pc:docMk/>
          <pc:sldMk cId="2878141833" sldId="465"/>
        </pc:sldMkLst>
      </pc:sldChg>
      <pc:sldChg chg="addSp delSp modSp del mod ord delAnim modAnim">
        <pc:chgData name="Liu, Zhenyuan" userId="b3177817-f3db-47ea-b98e-bfcd810437f2" providerId="ADAL" clId="{AB4AD13C-7BF8-BE48-9F8A-0AD0AD39400C}" dt="2024-08-28T16:46:45.405" v="3108" actId="2696"/>
        <pc:sldMkLst>
          <pc:docMk/>
          <pc:sldMk cId="2208156516" sldId="466"/>
        </pc:sldMkLst>
        <pc:spChg chg="mod">
          <ac:chgData name="Liu, Zhenyuan" userId="b3177817-f3db-47ea-b98e-bfcd810437f2" providerId="ADAL" clId="{AB4AD13C-7BF8-BE48-9F8A-0AD0AD39400C}" dt="2024-08-26T19:40:57.972" v="1065" actId="20577"/>
          <ac:spMkLst>
            <pc:docMk/>
            <pc:sldMk cId="2208156516" sldId="466"/>
            <ac:spMk id="2" creationId="{4940364C-EB89-D218-6FDF-9C2D539F3708}"/>
          </ac:spMkLst>
        </pc:spChg>
        <pc:spChg chg="add mod">
          <ac:chgData name="Liu, Zhenyuan" userId="b3177817-f3db-47ea-b98e-bfcd810437f2" providerId="ADAL" clId="{AB4AD13C-7BF8-BE48-9F8A-0AD0AD39400C}" dt="2024-08-26T19:15:58.004" v="816" actId="14100"/>
          <ac:spMkLst>
            <pc:docMk/>
            <pc:sldMk cId="2208156516" sldId="466"/>
            <ac:spMk id="5" creationId="{40BCE709-1B75-2F51-D8E5-3A0FFB54D140}"/>
          </ac:spMkLst>
        </pc:spChg>
        <pc:spChg chg="add mod">
          <ac:chgData name="Liu, Zhenyuan" userId="b3177817-f3db-47ea-b98e-bfcd810437f2" providerId="ADAL" clId="{AB4AD13C-7BF8-BE48-9F8A-0AD0AD39400C}" dt="2024-08-26T19:15:29.107" v="812" actId="1076"/>
          <ac:spMkLst>
            <pc:docMk/>
            <pc:sldMk cId="2208156516" sldId="466"/>
            <ac:spMk id="7" creationId="{C6739FA2-E03D-05BA-73CA-A91F135E4397}"/>
          </ac:spMkLst>
        </pc:spChg>
        <pc:spChg chg="add mod">
          <ac:chgData name="Liu, Zhenyuan" userId="b3177817-f3db-47ea-b98e-bfcd810437f2" providerId="ADAL" clId="{AB4AD13C-7BF8-BE48-9F8A-0AD0AD39400C}" dt="2024-08-28T11:47:22.853" v="1665" actId="20577"/>
          <ac:spMkLst>
            <pc:docMk/>
            <pc:sldMk cId="2208156516" sldId="466"/>
            <ac:spMk id="8" creationId="{C45CC059-416D-DFA1-DA03-E05282030028}"/>
          </ac:spMkLst>
        </pc:spChg>
        <pc:spChg chg="add del mod">
          <ac:chgData name="Liu, Zhenyuan" userId="b3177817-f3db-47ea-b98e-bfcd810437f2" providerId="ADAL" clId="{AB4AD13C-7BF8-BE48-9F8A-0AD0AD39400C}" dt="2024-08-28T11:49:20" v="1676" actId="478"/>
          <ac:spMkLst>
            <pc:docMk/>
            <pc:sldMk cId="2208156516" sldId="466"/>
            <ac:spMk id="9" creationId="{BE4C9B98-5719-BF90-3039-AFCCE9BEC1B0}"/>
          </ac:spMkLst>
        </pc:spChg>
        <pc:spChg chg="mod">
          <ac:chgData name="Liu, Zhenyuan" userId="b3177817-f3db-47ea-b98e-bfcd810437f2" providerId="ADAL" clId="{AB4AD13C-7BF8-BE48-9F8A-0AD0AD39400C}" dt="2024-08-28T14:59:54.441" v="2683" actId="20577"/>
          <ac:spMkLst>
            <pc:docMk/>
            <pc:sldMk cId="2208156516" sldId="466"/>
            <ac:spMk id="10" creationId="{1E46E404-6B51-6D03-659A-01249C97DD6B}"/>
          </ac:spMkLst>
        </pc:spChg>
        <pc:spChg chg="mod">
          <ac:chgData name="Liu, Zhenyuan" userId="b3177817-f3db-47ea-b98e-bfcd810437f2" providerId="ADAL" clId="{AB4AD13C-7BF8-BE48-9F8A-0AD0AD39400C}" dt="2024-08-28T11:49:35.174" v="1682" actId="20577"/>
          <ac:spMkLst>
            <pc:docMk/>
            <pc:sldMk cId="2208156516" sldId="466"/>
            <ac:spMk id="12" creationId="{1F9DB287-9725-F9D2-0A92-CE52D8470661}"/>
          </ac:spMkLst>
        </pc:spChg>
        <pc:spChg chg="mod">
          <ac:chgData name="Liu, Zhenyuan" userId="b3177817-f3db-47ea-b98e-bfcd810437f2" providerId="ADAL" clId="{AB4AD13C-7BF8-BE48-9F8A-0AD0AD39400C}" dt="2024-08-28T11:49:39.069" v="1683"/>
          <ac:spMkLst>
            <pc:docMk/>
            <pc:sldMk cId="2208156516" sldId="466"/>
            <ac:spMk id="13" creationId="{E05A8C30-DB82-682B-88CF-2A9D020D92B5}"/>
          </ac:spMkLst>
        </pc:spChg>
        <pc:spChg chg="mod">
          <ac:chgData name="Liu, Zhenyuan" userId="b3177817-f3db-47ea-b98e-bfcd810437f2" providerId="ADAL" clId="{AB4AD13C-7BF8-BE48-9F8A-0AD0AD39400C}" dt="2024-08-26T19:15:21.523" v="810" actId="1582"/>
          <ac:spMkLst>
            <pc:docMk/>
            <pc:sldMk cId="2208156516" sldId="466"/>
            <ac:spMk id="14" creationId="{FB92B3ED-13B1-FFA6-BDFE-F8A554E7B2D7}"/>
          </ac:spMkLst>
        </pc:spChg>
        <pc:spChg chg="del mod">
          <ac:chgData name="Liu, Zhenyuan" userId="b3177817-f3db-47ea-b98e-bfcd810437f2" providerId="ADAL" clId="{AB4AD13C-7BF8-BE48-9F8A-0AD0AD39400C}" dt="2024-08-26T19:15:30.673" v="813" actId="478"/>
          <ac:spMkLst>
            <pc:docMk/>
            <pc:sldMk cId="2208156516" sldId="466"/>
            <ac:spMk id="15" creationId="{E35DFF96-2E8D-3927-6E65-92C2F386A66C}"/>
          </ac:spMkLst>
        </pc:spChg>
        <pc:grpChg chg="add mod">
          <ac:chgData name="Liu, Zhenyuan" userId="b3177817-f3db-47ea-b98e-bfcd810437f2" providerId="ADAL" clId="{AB4AD13C-7BF8-BE48-9F8A-0AD0AD39400C}" dt="2024-08-26T19:14:44.029" v="796" actId="1076"/>
          <ac:grpSpMkLst>
            <pc:docMk/>
            <pc:sldMk cId="2208156516" sldId="466"/>
            <ac:grpSpMk id="6" creationId="{FCEF818A-765D-F873-9C2E-C5BF7CEC8552}"/>
          </ac:grpSpMkLst>
        </pc:grpChg>
        <pc:picChg chg="mod">
          <ac:chgData name="Liu, Zhenyuan" userId="b3177817-f3db-47ea-b98e-bfcd810437f2" providerId="ADAL" clId="{AB4AD13C-7BF8-BE48-9F8A-0AD0AD39400C}" dt="2024-08-26T19:14:13.324" v="788" actId="1076"/>
          <ac:picMkLst>
            <pc:docMk/>
            <pc:sldMk cId="2208156516" sldId="466"/>
            <ac:picMk id="4" creationId="{40989E6D-BBC8-3E7F-E1B9-4DDB708FEFD3}"/>
          </ac:picMkLst>
        </pc:picChg>
      </pc:sldChg>
      <pc:sldChg chg="addSp delSp modSp del mod ord">
        <pc:chgData name="Liu, Zhenyuan" userId="b3177817-f3db-47ea-b98e-bfcd810437f2" providerId="ADAL" clId="{AB4AD13C-7BF8-BE48-9F8A-0AD0AD39400C}" dt="2024-08-28T16:46:30.670" v="3105" actId="2696"/>
        <pc:sldMkLst>
          <pc:docMk/>
          <pc:sldMk cId="1361731183" sldId="467"/>
        </pc:sldMkLst>
        <pc:spChg chg="add del mod">
          <ac:chgData name="Liu, Zhenyuan" userId="b3177817-f3db-47ea-b98e-bfcd810437f2" providerId="ADAL" clId="{AB4AD13C-7BF8-BE48-9F8A-0AD0AD39400C}" dt="2024-08-26T19:24:21.286" v="949" actId="478"/>
          <ac:spMkLst>
            <pc:docMk/>
            <pc:sldMk cId="1361731183" sldId="467"/>
            <ac:spMk id="4" creationId="{84535A63-9C5C-E62F-5F73-003BBF841D06}"/>
          </ac:spMkLst>
        </pc:spChg>
        <pc:spChg chg="add del mod">
          <ac:chgData name="Liu, Zhenyuan" userId="b3177817-f3db-47ea-b98e-bfcd810437f2" providerId="ADAL" clId="{AB4AD13C-7BF8-BE48-9F8A-0AD0AD39400C}" dt="2024-08-26T19:24:22.183" v="950" actId="478"/>
          <ac:spMkLst>
            <pc:docMk/>
            <pc:sldMk cId="1361731183" sldId="467"/>
            <ac:spMk id="5" creationId="{A1A1B5D1-5442-D702-C0F0-AD8C5A498022}"/>
          </ac:spMkLst>
        </pc:spChg>
        <pc:spChg chg="add del mod">
          <ac:chgData name="Liu, Zhenyuan" userId="b3177817-f3db-47ea-b98e-bfcd810437f2" providerId="ADAL" clId="{AB4AD13C-7BF8-BE48-9F8A-0AD0AD39400C}" dt="2024-08-26T19:24:22.606" v="951" actId="478"/>
          <ac:spMkLst>
            <pc:docMk/>
            <pc:sldMk cId="1361731183" sldId="467"/>
            <ac:spMk id="6" creationId="{EDE851C7-C183-FD89-B2C8-7617D7813318}"/>
          </ac:spMkLst>
        </pc:spChg>
        <pc:spChg chg="add mod">
          <ac:chgData name="Liu, Zhenyuan" userId="b3177817-f3db-47ea-b98e-bfcd810437f2" providerId="ADAL" clId="{AB4AD13C-7BF8-BE48-9F8A-0AD0AD39400C}" dt="2024-08-26T19:25:03.278" v="964" actId="2085"/>
          <ac:spMkLst>
            <pc:docMk/>
            <pc:sldMk cId="1361731183" sldId="467"/>
            <ac:spMk id="7" creationId="{51D6D5CC-7447-A82E-87A1-1F2A216E5659}"/>
          </ac:spMkLst>
        </pc:spChg>
        <pc:spChg chg="add mod">
          <ac:chgData name="Liu, Zhenyuan" userId="b3177817-f3db-47ea-b98e-bfcd810437f2" providerId="ADAL" clId="{AB4AD13C-7BF8-BE48-9F8A-0AD0AD39400C}" dt="2024-08-26T19:25:03.278" v="964" actId="2085"/>
          <ac:spMkLst>
            <pc:docMk/>
            <pc:sldMk cId="1361731183" sldId="467"/>
            <ac:spMk id="9" creationId="{490361F0-61A3-55E9-A45F-FC9EC954EE00}"/>
          </ac:spMkLst>
        </pc:spChg>
        <pc:grpChg chg="add del mod">
          <ac:chgData name="Liu, Zhenyuan" userId="b3177817-f3db-47ea-b98e-bfcd810437f2" providerId="ADAL" clId="{AB4AD13C-7BF8-BE48-9F8A-0AD0AD39400C}" dt="2024-08-26T19:25:18.458" v="967" actId="478"/>
          <ac:grpSpMkLst>
            <pc:docMk/>
            <pc:sldMk cId="1361731183" sldId="467"/>
            <ac:grpSpMk id="10" creationId="{A129A48A-1F30-4823-6B9F-FEDD092C9E47}"/>
          </ac:grpSpMkLst>
        </pc:grpChg>
      </pc:sldChg>
      <pc:sldChg chg="addSp modSp mod modAnim">
        <pc:chgData name="Liu, Zhenyuan" userId="b3177817-f3db-47ea-b98e-bfcd810437f2" providerId="ADAL" clId="{AB4AD13C-7BF8-BE48-9F8A-0AD0AD39400C}" dt="2024-09-02T00:53:53.446" v="12003" actId="1076"/>
        <pc:sldMkLst>
          <pc:docMk/>
          <pc:sldMk cId="2163621711" sldId="468"/>
        </pc:sldMkLst>
        <pc:spChg chg="mod">
          <ac:chgData name="Liu, Zhenyuan" userId="b3177817-f3db-47ea-b98e-bfcd810437f2" providerId="ADAL" clId="{AB4AD13C-7BF8-BE48-9F8A-0AD0AD39400C}" dt="2024-09-02T00:47:32.499" v="11970" actId="20577"/>
          <ac:spMkLst>
            <pc:docMk/>
            <pc:sldMk cId="2163621711" sldId="468"/>
            <ac:spMk id="3" creationId="{B371ED07-6E2D-EF71-2AE9-C1A4E323FC75}"/>
          </ac:spMkLst>
        </pc:spChg>
        <pc:spChg chg="mod">
          <ac:chgData name="Liu, Zhenyuan" userId="b3177817-f3db-47ea-b98e-bfcd810437f2" providerId="ADAL" clId="{AB4AD13C-7BF8-BE48-9F8A-0AD0AD39400C}" dt="2024-08-26T19:17:31.436" v="855"/>
          <ac:spMkLst>
            <pc:docMk/>
            <pc:sldMk cId="2163621711" sldId="468"/>
            <ac:spMk id="9" creationId="{333798F3-948F-2954-DB49-1C54CBC5AD22}"/>
          </ac:spMkLst>
        </pc:spChg>
        <pc:spChg chg="add mod">
          <ac:chgData name="Liu, Zhenyuan" userId="b3177817-f3db-47ea-b98e-bfcd810437f2" providerId="ADAL" clId="{AB4AD13C-7BF8-BE48-9F8A-0AD0AD39400C}" dt="2024-09-02T00:53:53.446" v="12003" actId="1076"/>
          <ac:spMkLst>
            <pc:docMk/>
            <pc:sldMk cId="2163621711" sldId="468"/>
            <ac:spMk id="10" creationId="{41E74229-F3D9-E5BE-F382-B6CA3E1478D8}"/>
          </ac:spMkLst>
        </pc:spChg>
        <pc:grpChg chg="add mod">
          <ac:chgData name="Liu, Zhenyuan" userId="b3177817-f3db-47ea-b98e-bfcd810437f2" providerId="ADAL" clId="{AB4AD13C-7BF8-BE48-9F8A-0AD0AD39400C}" dt="2024-09-02T00:46:12.161" v="11956" actId="1076"/>
          <ac:grpSpMkLst>
            <pc:docMk/>
            <pc:sldMk cId="2163621711" sldId="468"/>
            <ac:grpSpMk id="7" creationId="{9C605671-D421-0088-BBE7-4A86FE281B1B}"/>
          </ac:grpSpMkLst>
        </pc:grpChg>
        <pc:picChg chg="mod">
          <ac:chgData name="Liu, Zhenyuan" userId="b3177817-f3db-47ea-b98e-bfcd810437f2" providerId="ADAL" clId="{AB4AD13C-7BF8-BE48-9F8A-0AD0AD39400C}" dt="2024-08-26T19:17:31.436" v="855"/>
          <ac:picMkLst>
            <pc:docMk/>
            <pc:sldMk cId="2163621711" sldId="468"/>
            <ac:picMk id="8" creationId="{5974AAA6-C98D-3E53-3B27-0D4843ECA1C8}"/>
          </ac:picMkLst>
        </pc:picChg>
        <pc:picChg chg="add">
          <ac:chgData name="Liu, Zhenyuan" userId="b3177817-f3db-47ea-b98e-bfcd810437f2" providerId="ADAL" clId="{AB4AD13C-7BF8-BE48-9F8A-0AD0AD39400C}" dt="2024-09-02T00:51:07.974" v="11976"/>
          <ac:picMkLst>
            <pc:docMk/>
            <pc:sldMk cId="2163621711" sldId="468"/>
            <ac:picMk id="1026" creationId="{F761091F-9501-4499-0D36-9996E9BD4593}"/>
          </ac:picMkLst>
        </pc:picChg>
        <pc:picChg chg="add mod">
          <ac:chgData name="Liu, Zhenyuan" userId="b3177817-f3db-47ea-b98e-bfcd810437f2" providerId="ADAL" clId="{AB4AD13C-7BF8-BE48-9F8A-0AD0AD39400C}" dt="2024-09-02T00:53:53.446" v="12003" actId="1076"/>
          <ac:picMkLst>
            <pc:docMk/>
            <pc:sldMk cId="2163621711" sldId="468"/>
            <ac:picMk id="1028" creationId="{A3D61443-FC5E-AD87-16CC-F4DEB0498F1F}"/>
          </ac:picMkLst>
        </pc:picChg>
      </pc:sldChg>
      <pc:sldChg chg="addSp delSp modSp add mod addAnim delAnim modAnim">
        <pc:chgData name="Liu, Zhenyuan" userId="b3177817-f3db-47ea-b98e-bfcd810437f2" providerId="ADAL" clId="{AB4AD13C-7BF8-BE48-9F8A-0AD0AD39400C}" dt="2024-09-04T16:33:08.496" v="13372" actId="20577"/>
        <pc:sldMkLst>
          <pc:docMk/>
          <pc:sldMk cId="4181634314" sldId="469"/>
        </pc:sldMkLst>
        <pc:spChg chg="mod">
          <ac:chgData name="Liu, Zhenyuan" userId="b3177817-f3db-47ea-b98e-bfcd810437f2" providerId="ADAL" clId="{AB4AD13C-7BF8-BE48-9F8A-0AD0AD39400C}" dt="2024-08-28T16:38:16.975" v="2951" actId="20577"/>
          <ac:spMkLst>
            <pc:docMk/>
            <pc:sldMk cId="4181634314" sldId="469"/>
            <ac:spMk id="2" creationId="{4940364C-EB89-D218-6FDF-9C2D539F3708}"/>
          </ac:spMkLst>
        </pc:spChg>
        <pc:spChg chg="del mod">
          <ac:chgData name="Liu, Zhenyuan" userId="b3177817-f3db-47ea-b98e-bfcd810437f2" providerId="ADAL" clId="{AB4AD13C-7BF8-BE48-9F8A-0AD0AD39400C}" dt="2024-08-28T16:19:29.245" v="2705" actId="478"/>
          <ac:spMkLst>
            <pc:docMk/>
            <pc:sldMk cId="4181634314" sldId="469"/>
            <ac:spMk id="3" creationId="{C7C3AF9D-DB0C-17A5-BA16-1EC3B4B2CA00}"/>
          </ac:spMkLst>
        </pc:spChg>
        <pc:spChg chg="del">
          <ac:chgData name="Liu, Zhenyuan" userId="b3177817-f3db-47ea-b98e-bfcd810437f2" providerId="ADAL" clId="{AB4AD13C-7BF8-BE48-9F8A-0AD0AD39400C}" dt="2024-08-26T18:34:05.433" v="326" actId="478"/>
          <ac:spMkLst>
            <pc:docMk/>
            <pc:sldMk cId="4181634314" sldId="469"/>
            <ac:spMk id="6" creationId="{08575AA6-5CF8-2F15-4606-2A7BEAE0068C}"/>
          </ac:spMkLst>
        </pc:spChg>
        <pc:spChg chg="add del mod">
          <ac:chgData name="Liu, Zhenyuan" userId="b3177817-f3db-47ea-b98e-bfcd810437f2" providerId="ADAL" clId="{AB4AD13C-7BF8-BE48-9F8A-0AD0AD39400C}" dt="2024-08-28T16:17:10.081" v="2703" actId="478"/>
          <ac:spMkLst>
            <pc:docMk/>
            <pc:sldMk cId="4181634314" sldId="469"/>
            <ac:spMk id="7" creationId="{6CE5E280-EF05-8CFC-5ACB-0890FD52388A}"/>
          </ac:spMkLst>
        </pc:spChg>
        <pc:spChg chg="del mod topLvl">
          <ac:chgData name="Liu, Zhenyuan" userId="b3177817-f3db-47ea-b98e-bfcd810437f2" providerId="ADAL" clId="{AB4AD13C-7BF8-BE48-9F8A-0AD0AD39400C}" dt="2024-08-28T16:21:53.813" v="2742" actId="478"/>
          <ac:spMkLst>
            <pc:docMk/>
            <pc:sldMk cId="4181634314" sldId="469"/>
            <ac:spMk id="8" creationId="{49A2E36D-9C2F-7F4D-F3E2-B6495B049139}"/>
          </ac:spMkLst>
        </pc:spChg>
        <pc:spChg chg="add del mod">
          <ac:chgData name="Liu, Zhenyuan" userId="b3177817-f3db-47ea-b98e-bfcd810437f2" providerId="ADAL" clId="{AB4AD13C-7BF8-BE48-9F8A-0AD0AD39400C}" dt="2024-08-28T17:05:39.165" v="3358" actId="478"/>
          <ac:spMkLst>
            <pc:docMk/>
            <pc:sldMk cId="4181634314" sldId="469"/>
            <ac:spMk id="9" creationId="{9F6B347B-3853-A802-9533-D1346B704BCD}"/>
          </ac:spMkLst>
        </pc:spChg>
        <pc:spChg chg="del topLvl">
          <ac:chgData name="Liu, Zhenyuan" userId="b3177817-f3db-47ea-b98e-bfcd810437f2" providerId="ADAL" clId="{AB4AD13C-7BF8-BE48-9F8A-0AD0AD39400C}" dt="2024-08-26T18:34:06.933" v="327" actId="478"/>
          <ac:spMkLst>
            <pc:docMk/>
            <pc:sldMk cId="4181634314" sldId="469"/>
            <ac:spMk id="9" creationId="{AE9DE473-68F5-D463-6D1D-980EF5921D22}"/>
          </ac:spMkLst>
        </pc:spChg>
        <pc:spChg chg="add del mod">
          <ac:chgData name="Liu, Zhenyuan" userId="b3177817-f3db-47ea-b98e-bfcd810437f2" providerId="ADAL" clId="{AB4AD13C-7BF8-BE48-9F8A-0AD0AD39400C}" dt="2024-08-28T17:05:24.491" v="3351" actId="478"/>
          <ac:spMkLst>
            <pc:docMk/>
            <pc:sldMk cId="4181634314" sldId="469"/>
            <ac:spMk id="10" creationId="{D24B65CF-BFB5-6E94-9D7B-94D3984F6657}"/>
          </ac:spMkLst>
        </pc:spChg>
        <pc:spChg chg="add del mod topLvl">
          <ac:chgData name="Liu, Zhenyuan" userId="b3177817-f3db-47ea-b98e-bfcd810437f2" providerId="ADAL" clId="{AB4AD13C-7BF8-BE48-9F8A-0AD0AD39400C}" dt="2024-08-28T17:05:40.014" v="3359" actId="478"/>
          <ac:spMkLst>
            <pc:docMk/>
            <pc:sldMk cId="4181634314" sldId="469"/>
            <ac:spMk id="11" creationId="{B183E164-6080-ADB9-3BFB-8CFAA1B36959}"/>
          </ac:spMkLst>
        </pc:spChg>
        <pc:spChg chg="add del mod">
          <ac:chgData name="Liu, Zhenyuan" userId="b3177817-f3db-47ea-b98e-bfcd810437f2" providerId="ADAL" clId="{AB4AD13C-7BF8-BE48-9F8A-0AD0AD39400C}" dt="2024-08-28T16:17:02.583" v="2700" actId="478"/>
          <ac:spMkLst>
            <pc:docMk/>
            <pc:sldMk cId="4181634314" sldId="469"/>
            <ac:spMk id="12" creationId="{0959F126-1CD0-4066-99EC-87A0B30E071C}"/>
          </ac:spMkLst>
        </pc:spChg>
        <pc:spChg chg="add mod">
          <ac:chgData name="Liu, Zhenyuan" userId="b3177817-f3db-47ea-b98e-bfcd810437f2" providerId="ADAL" clId="{AB4AD13C-7BF8-BE48-9F8A-0AD0AD39400C}" dt="2024-08-28T16:32:32.197" v="2854" actId="164"/>
          <ac:spMkLst>
            <pc:docMk/>
            <pc:sldMk cId="4181634314" sldId="469"/>
            <ac:spMk id="14" creationId="{71C60711-2ECC-7874-E6A9-BE45687095E8}"/>
          </ac:spMkLst>
        </pc:spChg>
        <pc:spChg chg="add del mod">
          <ac:chgData name="Liu, Zhenyuan" userId="b3177817-f3db-47ea-b98e-bfcd810437f2" providerId="ADAL" clId="{AB4AD13C-7BF8-BE48-9F8A-0AD0AD39400C}" dt="2024-08-28T17:05:43.611" v="3361" actId="478"/>
          <ac:spMkLst>
            <pc:docMk/>
            <pc:sldMk cId="4181634314" sldId="469"/>
            <ac:spMk id="16" creationId="{418B8912-288B-E28E-55A8-87DDDAAC5F36}"/>
          </ac:spMkLst>
        </pc:spChg>
        <pc:spChg chg="add del mod">
          <ac:chgData name="Liu, Zhenyuan" userId="b3177817-f3db-47ea-b98e-bfcd810437f2" providerId="ADAL" clId="{AB4AD13C-7BF8-BE48-9F8A-0AD0AD39400C}" dt="2024-08-28T17:05:46.546" v="3362" actId="478"/>
          <ac:spMkLst>
            <pc:docMk/>
            <pc:sldMk cId="4181634314" sldId="469"/>
            <ac:spMk id="17" creationId="{EAD0E611-AC49-051B-4CA8-DC274E567A42}"/>
          </ac:spMkLst>
        </pc:spChg>
        <pc:spChg chg="add del mod">
          <ac:chgData name="Liu, Zhenyuan" userId="b3177817-f3db-47ea-b98e-bfcd810437f2" providerId="ADAL" clId="{AB4AD13C-7BF8-BE48-9F8A-0AD0AD39400C}" dt="2024-08-28T17:05:20.944" v="3347" actId="478"/>
          <ac:spMkLst>
            <pc:docMk/>
            <pc:sldMk cId="4181634314" sldId="469"/>
            <ac:spMk id="18" creationId="{9333F9B3-A7D7-D157-0E83-9EAF7C741A58}"/>
          </ac:spMkLst>
        </pc:spChg>
        <pc:spChg chg="add del mod">
          <ac:chgData name="Liu, Zhenyuan" userId="b3177817-f3db-47ea-b98e-bfcd810437f2" providerId="ADAL" clId="{AB4AD13C-7BF8-BE48-9F8A-0AD0AD39400C}" dt="2024-08-28T17:05:23.379" v="3349" actId="478"/>
          <ac:spMkLst>
            <pc:docMk/>
            <pc:sldMk cId="4181634314" sldId="469"/>
            <ac:spMk id="19" creationId="{7180A7B0-EEA2-3CD8-FBC4-5EEBE0A7207A}"/>
          </ac:spMkLst>
        </pc:spChg>
        <pc:spChg chg="add del mod">
          <ac:chgData name="Liu, Zhenyuan" userId="b3177817-f3db-47ea-b98e-bfcd810437f2" providerId="ADAL" clId="{AB4AD13C-7BF8-BE48-9F8A-0AD0AD39400C}" dt="2024-08-28T17:05:23.874" v="3350" actId="478"/>
          <ac:spMkLst>
            <pc:docMk/>
            <pc:sldMk cId="4181634314" sldId="469"/>
            <ac:spMk id="20" creationId="{E3A96509-B5D2-B23C-C735-706FF1651055}"/>
          </ac:spMkLst>
        </pc:spChg>
        <pc:spChg chg="add del mod">
          <ac:chgData name="Liu, Zhenyuan" userId="b3177817-f3db-47ea-b98e-bfcd810437f2" providerId="ADAL" clId="{AB4AD13C-7BF8-BE48-9F8A-0AD0AD39400C}" dt="2024-08-28T17:05:57.929" v="3365" actId="478"/>
          <ac:spMkLst>
            <pc:docMk/>
            <pc:sldMk cId="4181634314" sldId="469"/>
            <ac:spMk id="21" creationId="{D20BA856-10CE-DDA3-D73C-68712EC20AFE}"/>
          </ac:spMkLst>
        </pc:spChg>
        <pc:spChg chg="add del mod">
          <ac:chgData name="Liu, Zhenyuan" userId="b3177817-f3db-47ea-b98e-bfcd810437f2" providerId="ADAL" clId="{AB4AD13C-7BF8-BE48-9F8A-0AD0AD39400C}" dt="2024-08-28T17:05:59.630" v="3366" actId="478"/>
          <ac:spMkLst>
            <pc:docMk/>
            <pc:sldMk cId="4181634314" sldId="469"/>
            <ac:spMk id="22" creationId="{296D5D9B-5BE3-80F2-76DB-71F804BA1BB5}"/>
          </ac:spMkLst>
        </pc:spChg>
        <pc:spChg chg="add del mod topLvl">
          <ac:chgData name="Liu, Zhenyuan" userId="b3177817-f3db-47ea-b98e-bfcd810437f2" providerId="ADAL" clId="{AB4AD13C-7BF8-BE48-9F8A-0AD0AD39400C}" dt="2024-08-28T17:05:12.694" v="3336" actId="478"/>
          <ac:spMkLst>
            <pc:docMk/>
            <pc:sldMk cId="4181634314" sldId="469"/>
            <ac:spMk id="23" creationId="{C7BF173D-1D7A-D53D-2BB3-A2BAB45A4487}"/>
          </ac:spMkLst>
        </pc:spChg>
        <pc:spChg chg="add del mod topLvl">
          <ac:chgData name="Liu, Zhenyuan" userId="b3177817-f3db-47ea-b98e-bfcd810437f2" providerId="ADAL" clId="{AB4AD13C-7BF8-BE48-9F8A-0AD0AD39400C}" dt="2024-08-28T17:05:25.185" v="3352" actId="478"/>
          <ac:spMkLst>
            <pc:docMk/>
            <pc:sldMk cId="4181634314" sldId="469"/>
            <ac:spMk id="24" creationId="{7F1680B5-CE2C-CBE6-CD7E-78CA3DB8F7DD}"/>
          </ac:spMkLst>
        </pc:spChg>
        <pc:spChg chg="add mod">
          <ac:chgData name="Liu, Zhenyuan" userId="b3177817-f3db-47ea-b98e-bfcd810437f2" providerId="ADAL" clId="{AB4AD13C-7BF8-BE48-9F8A-0AD0AD39400C}" dt="2024-08-28T16:32:32.197" v="2854" actId="164"/>
          <ac:spMkLst>
            <pc:docMk/>
            <pc:sldMk cId="4181634314" sldId="469"/>
            <ac:spMk id="26" creationId="{EC0CDDE9-4408-22AE-BD81-A46C6A8D6058}"/>
          </ac:spMkLst>
        </pc:spChg>
        <pc:spChg chg="add del mod">
          <ac:chgData name="Liu, Zhenyuan" userId="b3177817-f3db-47ea-b98e-bfcd810437f2" providerId="ADAL" clId="{AB4AD13C-7BF8-BE48-9F8A-0AD0AD39400C}" dt="2024-08-28T16:37:36.790" v="2885" actId="1076"/>
          <ac:spMkLst>
            <pc:docMk/>
            <pc:sldMk cId="4181634314" sldId="469"/>
            <ac:spMk id="28" creationId="{25E327FC-781F-F941-D047-E30897BAFA74}"/>
          </ac:spMkLst>
        </pc:spChg>
        <pc:spChg chg="add mod">
          <ac:chgData name="Liu, Zhenyuan" userId="b3177817-f3db-47ea-b98e-bfcd810437f2" providerId="ADAL" clId="{AB4AD13C-7BF8-BE48-9F8A-0AD0AD39400C}" dt="2024-08-28T16:37:20.620" v="2877"/>
          <ac:spMkLst>
            <pc:docMk/>
            <pc:sldMk cId="4181634314" sldId="469"/>
            <ac:spMk id="29" creationId="{F5B18DAC-8FE2-8727-9C15-A4AF6D235209}"/>
          </ac:spMkLst>
        </pc:spChg>
        <pc:spChg chg="add mod">
          <ac:chgData name="Liu, Zhenyuan" userId="b3177817-f3db-47ea-b98e-bfcd810437f2" providerId="ADAL" clId="{AB4AD13C-7BF8-BE48-9F8A-0AD0AD39400C}" dt="2024-08-28T16:37:20.620" v="2877"/>
          <ac:spMkLst>
            <pc:docMk/>
            <pc:sldMk cId="4181634314" sldId="469"/>
            <ac:spMk id="30" creationId="{AD33D673-74DF-1359-E976-003304E2A281}"/>
          </ac:spMkLst>
        </pc:spChg>
        <pc:spChg chg="add mod">
          <ac:chgData name="Liu, Zhenyuan" userId="b3177817-f3db-47ea-b98e-bfcd810437f2" providerId="ADAL" clId="{AB4AD13C-7BF8-BE48-9F8A-0AD0AD39400C}" dt="2024-08-28T16:37:20.620" v="2877"/>
          <ac:spMkLst>
            <pc:docMk/>
            <pc:sldMk cId="4181634314" sldId="469"/>
            <ac:spMk id="31" creationId="{D36DC7E2-3504-57F4-D0F7-8FF59849090A}"/>
          </ac:spMkLst>
        </pc:spChg>
        <pc:spChg chg="add del mod">
          <ac:chgData name="Liu, Zhenyuan" userId="b3177817-f3db-47ea-b98e-bfcd810437f2" providerId="ADAL" clId="{AB4AD13C-7BF8-BE48-9F8A-0AD0AD39400C}" dt="2024-08-28T17:05:17.590" v="3343" actId="478"/>
          <ac:spMkLst>
            <pc:docMk/>
            <pc:sldMk cId="4181634314" sldId="469"/>
            <ac:spMk id="32" creationId="{B91D36BB-9874-4BD5-7D14-4DEC0D4CDBB3}"/>
          </ac:spMkLst>
        </pc:spChg>
        <pc:spChg chg="add del mod">
          <ac:chgData name="Liu, Zhenyuan" userId="b3177817-f3db-47ea-b98e-bfcd810437f2" providerId="ADAL" clId="{AB4AD13C-7BF8-BE48-9F8A-0AD0AD39400C}" dt="2024-08-28T17:05:30.113" v="3356" actId="478"/>
          <ac:spMkLst>
            <pc:docMk/>
            <pc:sldMk cId="4181634314" sldId="469"/>
            <ac:spMk id="33" creationId="{37D2E60E-ADB1-D841-99C5-20BD61E031B9}"/>
          </ac:spMkLst>
        </pc:spChg>
        <pc:spChg chg="add del mod">
          <ac:chgData name="Liu, Zhenyuan" userId="b3177817-f3db-47ea-b98e-bfcd810437f2" providerId="ADAL" clId="{AB4AD13C-7BF8-BE48-9F8A-0AD0AD39400C}" dt="2024-08-28T17:05:19.834" v="3346" actId="478"/>
          <ac:spMkLst>
            <pc:docMk/>
            <pc:sldMk cId="4181634314" sldId="469"/>
            <ac:spMk id="34" creationId="{5D40E41C-7FBF-D830-CF26-DA3044B5C4FC}"/>
          </ac:spMkLst>
        </pc:spChg>
        <pc:spChg chg="add del mod">
          <ac:chgData name="Liu, Zhenyuan" userId="b3177817-f3db-47ea-b98e-bfcd810437f2" providerId="ADAL" clId="{AB4AD13C-7BF8-BE48-9F8A-0AD0AD39400C}" dt="2024-08-28T17:05:22.201" v="3348" actId="478"/>
          <ac:spMkLst>
            <pc:docMk/>
            <pc:sldMk cId="4181634314" sldId="469"/>
            <ac:spMk id="35" creationId="{AB7A54E6-0F6B-AF3F-31DB-B531C25F208E}"/>
          </ac:spMkLst>
        </pc:spChg>
        <pc:spChg chg="add del mod">
          <ac:chgData name="Liu, Zhenyuan" userId="b3177817-f3db-47ea-b98e-bfcd810437f2" providerId="ADAL" clId="{AB4AD13C-7BF8-BE48-9F8A-0AD0AD39400C}" dt="2024-08-28T17:05:09.446" v="3333" actId="478"/>
          <ac:spMkLst>
            <pc:docMk/>
            <pc:sldMk cId="4181634314" sldId="469"/>
            <ac:spMk id="36" creationId="{9EFD2070-E7D0-F042-4A46-212C5654CAEF}"/>
          </ac:spMkLst>
        </pc:spChg>
        <pc:spChg chg="add del mod">
          <ac:chgData name="Liu, Zhenyuan" userId="b3177817-f3db-47ea-b98e-bfcd810437f2" providerId="ADAL" clId="{AB4AD13C-7BF8-BE48-9F8A-0AD0AD39400C}" dt="2024-08-28T17:05:49.575" v="3363" actId="478"/>
          <ac:spMkLst>
            <pc:docMk/>
            <pc:sldMk cId="4181634314" sldId="469"/>
            <ac:spMk id="37" creationId="{685AE544-7F29-C122-503C-75E7819E28DA}"/>
          </ac:spMkLst>
        </pc:spChg>
        <pc:spChg chg="add mod">
          <ac:chgData name="Liu, Zhenyuan" userId="b3177817-f3db-47ea-b98e-bfcd810437f2" providerId="ADAL" clId="{AB4AD13C-7BF8-BE48-9F8A-0AD0AD39400C}" dt="2024-08-28T17:06:55.313" v="3386" actId="164"/>
          <ac:spMkLst>
            <pc:docMk/>
            <pc:sldMk cId="4181634314" sldId="469"/>
            <ac:spMk id="39" creationId="{EAC203E5-309E-0769-C56A-C502E23336F1}"/>
          </ac:spMkLst>
        </pc:spChg>
        <pc:spChg chg="add mod">
          <ac:chgData name="Liu, Zhenyuan" userId="b3177817-f3db-47ea-b98e-bfcd810437f2" providerId="ADAL" clId="{AB4AD13C-7BF8-BE48-9F8A-0AD0AD39400C}" dt="2024-08-28T17:28:25.120" v="3885" actId="164"/>
          <ac:spMkLst>
            <pc:docMk/>
            <pc:sldMk cId="4181634314" sldId="469"/>
            <ac:spMk id="41" creationId="{9EB07FE5-7E9A-0E6E-4B6E-1AC11BAE2DCD}"/>
          </ac:spMkLst>
        </pc:spChg>
        <pc:spChg chg="add mod">
          <ac:chgData name="Liu, Zhenyuan" userId="b3177817-f3db-47ea-b98e-bfcd810437f2" providerId="ADAL" clId="{AB4AD13C-7BF8-BE48-9F8A-0AD0AD39400C}" dt="2024-08-28T17:28:28.222" v="3886" actId="164"/>
          <ac:spMkLst>
            <pc:docMk/>
            <pc:sldMk cId="4181634314" sldId="469"/>
            <ac:spMk id="43" creationId="{DE8D5A4C-43DF-AF06-8527-32505E8CA654}"/>
          </ac:spMkLst>
        </pc:spChg>
        <pc:spChg chg="add mod">
          <ac:chgData name="Liu, Zhenyuan" userId="b3177817-f3db-47ea-b98e-bfcd810437f2" providerId="ADAL" clId="{AB4AD13C-7BF8-BE48-9F8A-0AD0AD39400C}" dt="2024-08-28T17:08:48.056" v="3443"/>
          <ac:spMkLst>
            <pc:docMk/>
            <pc:sldMk cId="4181634314" sldId="469"/>
            <ac:spMk id="44" creationId="{59958E41-23B1-465F-5E57-9429D432A55D}"/>
          </ac:spMkLst>
        </pc:spChg>
        <pc:spChg chg="add mod">
          <ac:chgData name="Liu, Zhenyuan" userId="b3177817-f3db-47ea-b98e-bfcd810437f2" providerId="ADAL" clId="{AB4AD13C-7BF8-BE48-9F8A-0AD0AD39400C}" dt="2024-08-28T17:28:37.923" v="3888" actId="164"/>
          <ac:spMkLst>
            <pc:docMk/>
            <pc:sldMk cId="4181634314" sldId="469"/>
            <ac:spMk id="46" creationId="{C6EBAC78-D98F-F78E-4048-2D87382E0B54}"/>
          </ac:spMkLst>
        </pc:spChg>
        <pc:spChg chg="add mod topLvl">
          <ac:chgData name="Liu, Zhenyuan" userId="b3177817-f3db-47ea-b98e-bfcd810437f2" providerId="ADAL" clId="{AB4AD13C-7BF8-BE48-9F8A-0AD0AD39400C}" dt="2024-08-28T17:22:50.478" v="3743" actId="208"/>
          <ac:spMkLst>
            <pc:docMk/>
            <pc:sldMk cId="4181634314" sldId="469"/>
            <ac:spMk id="48" creationId="{668266FA-CAD1-8737-6CE5-B49BA4512828}"/>
          </ac:spMkLst>
        </pc:spChg>
        <pc:spChg chg="add mod topLvl">
          <ac:chgData name="Liu, Zhenyuan" userId="b3177817-f3db-47ea-b98e-bfcd810437f2" providerId="ADAL" clId="{AB4AD13C-7BF8-BE48-9F8A-0AD0AD39400C}" dt="2024-08-28T17:29:43.834" v="3903" actId="14100"/>
          <ac:spMkLst>
            <pc:docMk/>
            <pc:sldMk cId="4181634314" sldId="469"/>
            <ac:spMk id="49" creationId="{8ECEEBCC-C29F-5FF8-AD18-024408967A00}"/>
          </ac:spMkLst>
        </pc:spChg>
        <pc:spChg chg="add mod topLvl">
          <ac:chgData name="Liu, Zhenyuan" userId="b3177817-f3db-47ea-b98e-bfcd810437f2" providerId="ADAL" clId="{AB4AD13C-7BF8-BE48-9F8A-0AD0AD39400C}" dt="2024-08-28T17:29:56.542" v="3907" actId="14100"/>
          <ac:spMkLst>
            <pc:docMk/>
            <pc:sldMk cId="4181634314" sldId="469"/>
            <ac:spMk id="50" creationId="{C8B6501D-7898-BDD9-1AF2-3007C16C0827}"/>
          </ac:spMkLst>
        </pc:spChg>
        <pc:spChg chg="add mod">
          <ac:chgData name="Liu, Zhenyuan" userId="b3177817-f3db-47ea-b98e-bfcd810437f2" providerId="ADAL" clId="{AB4AD13C-7BF8-BE48-9F8A-0AD0AD39400C}" dt="2024-08-28T17:28:32.652" v="3887" actId="164"/>
          <ac:spMkLst>
            <pc:docMk/>
            <pc:sldMk cId="4181634314" sldId="469"/>
            <ac:spMk id="53" creationId="{7C7E071A-A99B-C1E3-6A22-F5A4C30DCDA8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62" creationId="{35C5783D-3055-E3BE-DE32-F0344125E676}"/>
          </ac:spMkLst>
        </pc:spChg>
        <pc:spChg chg="add mod topLvl">
          <ac:chgData name="Liu, Zhenyuan" userId="b3177817-f3db-47ea-b98e-bfcd810437f2" providerId="ADAL" clId="{AB4AD13C-7BF8-BE48-9F8A-0AD0AD39400C}" dt="2024-08-28T17:31:47.678" v="3932" actId="207"/>
          <ac:spMkLst>
            <pc:docMk/>
            <pc:sldMk cId="4181634314" sldId="469"/>
            <ac:spMk id="63" creationId="{A39FFFF8-9F89-490E-604F-24C31021C9C3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64" creationId="{815AABDA-D6B2-87C8-7AF7-A1C9C535DE14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65" creationId="{87543A74-71FB-5A04-E93B-1BEB191EA9B5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66" creationId="{18C97486-DB89-336A-7F6E-95198B88D741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67" creationId="{E291AB62-903C-7C82-DE7B-130DBC64C4D5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68" creationId="{6EBF2385-A23D-796C-493F-A7D9B2247D29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69" creationId="{F3422CC1-C5AA-0133-3CF8-E3E22AE0E529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0" creationId="{33061CF2-1925-3E79-7F60-3874FA8BA713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1" creationId="{EF1BF79C-32A9-01AD-139C-4ECC36F51391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2" creationId="{758D8079-1A36-0130-4416-1C315C717907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3" creationId="{80C8CC34-3D9D-CCDE-08FB-A3EE7236118A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4" creationId="{3C09B724-E1B2-A36E-E0CB-B31B7F89D4C6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5" creationId="{9F023BC0-054F-A2D8-B275-9A7DD4D80ABD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6" creationId="{C45E6F3B-510E-0AA5-FC8B-EDA8F4B83A25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7" creationId="{1F54D5DA-C9A7-0AD4-910C-9B9566D0E747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8" creationId="{94B9D957-9722-5BEA-7FA3-84CA07EFD9B9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79" creationId="{BB2CC043-FB71-95AE-6632-55B4A9FBBC08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80" creationId="{0EA976E0-C12C-425D-FC0A-94D7252EC17B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81" creationId="{686B3602-893B-C4E7-12E7-681BA39DE232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82" creationId="{90D5B64F-F2BD-B541-0F48-B563EE269C56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83" creationId="{4A31AF0B-2BB1-3D23-6B71-FD052521B066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84" creationId="{53384E93-A7DD-A820-C4A9-70270B6AF09D}"/>
          </ac:spMkLst>
        </pc:spChg>
        <pc:spChg chg="add del mod topLvl">
          <ac:chgData name="Liu, Zhenyuan" userId="b3177817-f3db-47ea-b98e-bfcd810437f2" providerId="ADAL" clId="{AB4AD13C-7BF8-BE48-9F8A-0AD0AD39400C}" dt="2024-08-28T17:18:21.140" v="3652" actId="478"/>
          <ac:spMkLst>
            <pc:docMk/>
            <pc:sldMk cId="4181634314" sldId="469"/>
            <ac:spMk id="97" creationId="{DC26A28D-2AC9-7D76-D9EC-B0C7D39FDCCB}"/>
          </ac:spMkLst>
        </pc:spChg>
        <pc:spChg chg="add del mod topLvl">
          <ac:chgData name="Liu, Zhenyuan" userId="b3177817-f3db-47ea-b98e-bfcd810437f2" providerId="ADAL" clId="{AB4AD13C-7BF8-BE48-9F8A-0AD0AD39400C}" dt="2024-08-28T17:18:20.585" v="3651" actId="478"/>
          <ac:spMkLst>
            <pc:docMk/>
            <pc:sldMk cId="4181634314" sldId="469"/>
            <ac:spMk id="98" creationId="{82634F15-CE34-7B27-0F5D-C6FB671E2A7D}"/>
          </ac:spMkLst>
        </pc:spChg>
        <pc:spChg chg="add del mod topLvl">
          <ac:chgData name="Liu, Zhenyuan" userId="b3177817-f3db-47ea-b98e-bfcd810437f2" providerId="ADAL" clId="{AB4AD13C-7BF8-BE48-9F8A-0AD0AD39400C}" dt="2024-08-28T17:18:21.671" v="3653" actId="478"/>
          <ac:spMkLst>
            <pc:docMk/>
            <pc:sldMk cId="4181634314" sldId="469"/>
            <ac:spMk id="99" creationId="{FE222644-3D2B-DEAF-6CD3-683066173F6A}"/>
          </ac:spMkLst>
        </pc:spChg>
        <pc:spChg chg="add del mod topLvl">
          <ac:chgData name="Liu, Zhenyuan" userId="b3177817-f3db-47ea-b98e-bfcd810437f2" providerId="ADAL" clId="{AB4AD13C-7BF8-BE48-9F8A-0AD0AD39400C}" dt="2024-08-28T17:18:19.897" v="3650" actId="478"/>
          <ac:spMkLst>
            <pc:docMk/>
            <pc:sldMk cId="4181634314" sldId="469"/>
            <ac:spMk id="100" creationId="{FC96EB57-0B8D-5E17-1789-87CEADB31FD2}"/>
          </ac:spMkLst>
        </pc:spChg>
        <pc:spChg chg="add del mod topLvl">
          <ac:chgData name="Liu, Zhenyuan" userId="b3177817-f3db-47ea-b98e-bfcd810437f2" providerId="ADAL" clId="{AB4AD13C-7BF8-BE48-9F8A-0AD0AD39400C}" dt="2024-08-28T17:15:46.823" v="3595" actId="478"/>
          <ac:spMkLst>
            <pc:docMk/>
            <pc:sldMk cId="4181634314" sldId="469"/>
            <ac:spMk id="101" creationId="{356160DE-5F2C-25FF-955D-79EC38DF1F45}"/>
          </ac:spMkLst>
        </pc:spChg>
        <pc:spChg chg="add del mod topLvl">
          <ac:chgData name="Liu, Zhenyuan" userId="b3177817-f3db-47ea-b98e-bfcd810437f2" providerId="ADAL" clId="{AB4AD13C-7BF8-BE48-9F8A-0AD0AD39400C}" dt="2024-08-28T17:15:45.174" v="3594" actId="478"/>
          <ac:spMkLst>
            <pc:docMk/>
            <pc:sldMk cId="4181634314" sldId="469"/>
            <ac:spMk id="102" creationId="{06ED5FCD-53B0-DA47-D53C-E2A18D20BD97}"/>
          </ac:spMkLst>
        </pc:spChg>
        <pc:spChg chg="add mod topLvl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113" creationId="{7FB405EE-81FD-1455-45DB-1F921B3EED4B}"/>
          </ac:spMkLst>
        </pc:spChg>
        <pc:spChg chg="add mod topLvl">
          <ac:chgData name="Liu, Zhenyuan" userId="b3177817-f3db-47ea-b98e-bfcd810437f2" providerId="ADAL" clId="{AB4AD13C-7BF8-BE48-9F8A-0AD0AD39400C}" dt="2024-08-28T17:33:07.772" v="3938" actId="164"/>
          <ac:spMkLst>
            <pc:docMk/>
            <pc:sldMk cId="4181634314" sldId="469"/>
            <ac:spMk id="121" creationId="{97B8B31E-1F2B-F4E1-E480-E5C8B3A8AAF9}"/>
          </ac:spMkLst>
        </pc:spChg>
        <pc:spChg chg="add del mod topLvl">
          <ac:chgData name="Liu, Zhenyuan" userId="b3177817-f3db-47ea-b98e-bfcd810437f2" providerId="ADAL" clId="{AB4AD13C-7BF8-BE48-9F8A-0AD0AD39400C}" dt="2024-08-28T17:15:38.031" v="3589" actId="478"/>
          <ac:spMkLst>
            <pc:docMk/>
            <pc:sldMk cId="4181634314" sldId="469"/>
            <ac:spMk id="122" creationId="{54758182-347C-C504-F6B6-3505F09E6EB8}"/>
          </ac:spMkLst>
        </pc:spChg>
        <pc:spChg chg="add del mod topLvl">
          <ac:chgData name="Liu, Zhenyuan" userId="b3177817-f3db-47ea-b98e-bfcd810437f2" providerId="ADAL" clId="{AB4AD13C-7BF8-BE48-9F8A-0AD0AD39400C}" dt="2024-08-28T17:17:46.379" v="3630" actId="478"/>
          <ac:spMkLst>
            <pc:docMk/>
            <pc:sldMk cId="4181634314" sldId="469"/>
            <ac:spMk id="123" creationId="{E2378864-7AD6-DD3C-686F-C6FE3C0FA763}"/>
          </ac:spMkLst>
        </pc:spChg>
        <pc:spChg chg="add del mod topLvl">
          <ac:chgData name="Liu, Zhenyuan" userId="b3177817-f3db-47ea-b98e-bfcd810437f2" providerId="ADAL" clId="{AB4AD13C-7BF8-BE48-9F8A-0AD0AD39400C}" dt="2024-08-28T17:17:46.379" v="3630" actId="478"/>
          <ac:spMkLst>
            <pc:docMk/>
            <pc:sldMk cId="4181634314" sldId="469"/>
            <ac:spMk id="124" creationId="{D32BF35B-1ECC-C007-C369-09689681C9F9}"/>
          </ac:spMkLst>
        </pc:spChg>
        <pc:spChg chg="add del mod topLvl">
          <ac:chgData name="Liu, Zhenyuan" userId="b3177817-f3db-47ea-b98e-bfcd810437f2" providerId="ADAL" clId="{AB4AD13C-7BF8-BE48-9F8A-0AD0AD39400C}" dt="2024-08-28T17:17:46.379" v="3630" actId="478"/>
          <ac:spMkLst>
            <pc:docMk/>
            <pc:sldMk cId="4181634314" sldId="469"/>
            <ac:spMk id="125" creationId="{FA8DAD7E-D393-DB8F-9576-5FF454C7844E}"/>
          </ac:spMkLst>
        </pc:spChg>
        <pc:spChg chg="add del mod topLvl">
          <ac:chgData name="Liu, Zhenyuan" userId="b3177817-f3db-47ea-b98e-bfcd810437f2" providerId="ADAL" clId="{AB4AD13C-7BF8-BE48-9F8A-0AD0AD39400C}" dt="2024-08-28T17:17:46.379" v="3630" actId="478"/>
          <ac:spMkLst>
            <pc:docMk/>
            <pc:sldMk cId="4181634314" sldId="469"/>
            <ac:spMk id="126" creationId="{7BF64D36-E7C7-BB6B-B348-EEA3A347688C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27" creationId="{ECECB24D-DCCD-EBE3-DE29-AEBAF876EEAB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28" creationId="{7B728C98-465E-A70A-EE8E-35236E166583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29" creationId="{49955E72-8FF1-3E53-5435-4832BF6A80A5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30" creationId="{707C9967-38FF-1563-84B1-C5D575B929D3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31" creationId="{39A60B1E-F006-0F99-9DDA-DF220E56A7C4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32" creationId="{24BC0288-0A40-88A8-9F7F-B82582169008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33" creationId="{2FA0F8C7-C99D-B57E-4B7F-ACA8E98AFF75}"/>
          </ac:spMkLst>
        </pc:spChg>
        <pc:spChg chg="add del mod topLvl">
          <ac:chgData name="Liu, Zhenyuan" userId="b3177817-f3db-47ea-b98e-bfcd810437f2" providerId="ADAL" clId="{AB4AD13C-7BF8-BE48-9F8A-0AD0AD39400C}" dt="2024-08-28T17:17:44.521" v="3629" actId="478"/>
          <ac:spMkLst>
            <pc:docMk/>
            <pc:sldMk cId="4181634314" sldId="469"/>
            <ac:spMk id="134" creationId="{7E561E04-DE26-5ACE-41FC-A9BBF4E539F9}"/>
          </ac:spMkLst>
        </pc:spChg>
        <pc:spChg chg="add mod">
          <ac:chgData name="Liu, Zhenyuan" userId="b3177817-f3db-47ea-b98e-bfcd810437f2" providerId="ADAL" clId="{AB4AD13C-7BF8-BE48-9F8A-0AD0AD39400C}" dt="2024-08-28T17:30:23.366" v="3920" actId="1076"/>
          <ac:spMkLst>
            <pc:docMk/>
            <pc:sldMk cId="4181634314" sldId="469"/>
            <ac:spMk id="140" creationId="{ED5F7F0E-44CB-4F25-2D9E-E0438CE37C85}"/>
          </ac:spMkLst>
        </pc:spChg>
        <pc:spChg chg="add mod">
          <ac:chgData name="Liu, Zhenyuan" userId="b3177817-f3db-47ea-b98e-bfcd810437f2" providerId="ADAL" clId="{AB4AD13C-7BF8-BE48-9F8A-0AD0AD39400C}" dt="2024-08-28T17:30:37.800" v="3921" actId="164"/>
          <ac:spMkLst>
            <pc:docMk/>
            <pc:sldMk cId="4181634314" sldId="469"/>
            <ac:spMk id="143" creationId="{A3912BF0-8F6D-0393-AA1F-7DF9B2C64D8C}"/>
          </ac:spMkLst>
        </pc:spChg>
        <pc:spChg chg="add mod">
          <ac:chgData name="Liu, Zhenyuan" userId="b3177817-f3db-47ea-b98e-bfcd810437f2" providerId="ADAL" clId="{AB4AD13C-7BF8-BE48-9F8A-0AD0AD39400C}" dt="2024-08-28T17:32:37.318" v="3934" actId="164"/>
          <ac:spMkLst>
            <pc:docMk/>
            <pc:sldMk cId="4181634314" sldId="469"/>
            <ac:spMk id="149" creationId="{EA83F023-5FBD-1563-28FB-3FD8A99F6350}"/>
          </ac:spMkLst>
        </pc:spChg>
        <pc:spChg chg="add mod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150" creationId="{153D6EB5-2A77-836F-46E0-131A3B936CF1}"/>
          </ac:spMkLst>
        </pc:spChg>
        <pc:spChg chg="add mod">
          <ac:chgData name="Liu, Zhenyuan" userId="b3177817-f3db-47ea-b98e-bfcd810437f2" providerId="ADAL" clId="{AB4AD13C-7BF8-BE48-9F8A-0AD0AD39400C}" dt="2024-08-28T17:32:37.318" v="3934" actId="164"/>
          <ac:spMkLst>
            <pc:docMk/>
            <pc:sldMk cId="4181634314" sldId="469"/>
            <ac:spMk id="151" creationId="{939F808D-19FB-FC18-78A2-C6A52CADB5A8}"/>
          </ac:spMkLst>
        </pc:spChg>
        <pc:spChg chg="add mod">
          <ac:chgData name="Liu, Zhenyuan" userId="b3177817-f3db-47ea-b98e-bfcd810437f2" providerId="ADAL" clId="{AB4AD13C-7BF8-BE48-9F8A-0AD0AD39400C}" dt="2024-08-28T17:32:37.318" v="3934" actId="164"/>
          <ac:spMkLst>
            <pc:docMk/>
            <pc:sldMk cId="4181634314" sldId="469"/>
            <ac:spMk id="152" creationId="{AB71E3D7-F7B1-7355-C850-C08A4A203A7D}"/>
          </ac:spMkLst>
        </pc:spChg>
        <pc:spChg chg="add mod">
          <ac:chgData name="Liu, Zhenyuan" userId="b3177817-f3db-47ea-b98e-bfcd810437f2" providerId="ADAL" clId="{AB4AD13C-7BF8-BE48-9F8A-0AD0AD39400C}" dt="2024-08-28T17:32:37.318" v="3934" actId="164"/>
          <ac:spMkLst>
            <pc:docMk/>
            <pc:sldMk cId="4181634314" sldId="469"/>
            <ac:spMk id="153" creationId="{D7B1B897-A575-B0B6-B42A-29988A0C68AA}"/>
          </ac:spMkLst>
        </pc:spChg>
        <pc:spChg chg="add mod">
          <ac:chgData name="Liu, Zhenyuan" userId="b3177817-f3db-47ea-b98e-bfcd810437f2" providerId="ADAL" clId="{AB4AD13C-7BF8-BE48-9F8A-0AD0AD39400C}" dt="2024-08-28T17:31:08.562" v="3923" actId="207"/>
          <ac:spMkLst>
            <pc:docMk/>
            <pc:sldMk cId="4181634314" sldId="469"/>
            <ac:spMk id="154" creationId="{399C416A-801D-B197-109C-782C503B8949}"/>
          </ac:spMkLst>
        </pc:spChg>
        <pc:spChg chg="add mod">
          <ac:chgData name="Liu, Zhenyuan" userId="b3177817-f3db-47ea-b98e-bfcd810437f2" providerId="ADAL" clId="{AB4AD13C-7BF8-BE48-9F8A-0AD0AD39400C}" dt="2024-08-28T17:31:08.562" v="3923" actId="207"/>
          <ac:spMkLst>
            <pc:docMk/>
            <pc:sldMk cId="4181634314" sldId="469"/>
            <ac:spMk id="155" creationId="{DF3D36C3-2DDB-80A3-1DEC-D25AF713E7BF}"/>
          </ac:spMkLst>
        </pc:spChg>
        <pc:spChg chg="add del mod">
          <ac:chgData name="Liu, Zhenyuan" userId="b3177817-f3db-47ea-b98e-bfcd810437f2" providerId="ADAL" clId="{AB4AD13C-7BF8-BE48-9F8A-0AD0AD39400C}" dt="2024-08-28T17:18:32.598" v="3657" actId="478"/>
          <ac:spMkLst>
            <pc:docMk/>
            <pc:sldMk cId="4181634314" sldId="469"/>
            <ac:spMk id="156" creationId="{56A3CEFD-20C3-E79B-04EA-7A656712A538}"/>
          </ac:spMkLst>
        </pc:spChg>
        <pc:spChg chg="add del mod">
          <ac:chgData name="Liu, Zhenyuan" userId="b3177817-f3db-47ea-b98e-bfcd810437f2" providerId="ADAL" clId="{AB4AD13C-7BF8-BE48-9F8A-0AD0AD39400C}" dt="2024-08-28T17:18:32.074" v="3656" actId="478"/>
          <ac:spMkLst>
            <pc:docMk/>
            <pc:sldMk cId="4181634314" sldId="469"/>
            <ac:spMk id="157" creationId="{A2ECA0C3-D4AF-0018-0CE1-F545207BD29F}"/>
          </ac:spMkLst>
        </pc:spChg>
        <pc:spChg chg="add mod">
          <ac:chgData name="Liu, Zhenyuan" userId="b3177817-f3db-47ea-b98e-bfcd810437f2" providerId="ADAL" clId="{AB4AD13C-7BF8-BE48-9F8A-0AD0AD39400C}" dt="2024-08-28T17:32:59.717" v="3936" actId="164"/>
          <ac:spMkLst>
            <pc:docMk/>
            <pc:sldMk cId="4181634314" sldId="469"/>
            <ac:spMk id="214" creationId="{F16C6984-FE98-C44F-080B-15F12DAF70D5}"/>
          </ac:spMkLst>
        </pc:spChg>
        <pc:spChg chg="add mod">
          <ac:chgData name="Liu, Zhenyuan" userId="b3177817-f3db-47ea-b98e-bfcd810437f2" providerId="ADAL" clId="{AB4AD13C-7BF8-BE48-9F8A-0AD0AD39400C}" dt="2024-08-28T17:32:59.717" v="3936" actId="164"/>
          <ac:spMkLst>
            <pc:docMk/>
            <pc:sldMk cId="4181634314" sldId="469"/>
            <ac:spMk id="215" creationId="{E1737B08-C11A-07DB-BA97-4412BF340E39}"/>
          </ac:spMkLst>
        </pc:spChg>
        <pc:spChg chg="add mod">
          <ac:chgData name="Liu, Zhenyuan" userId="b3177817-f3db-47ea-b98e-bfcd810437f2" providerId="ADAL" clId="{AB4AD13C-7BF8-BE48-9F8A-0AD0AD39400C}" dt="2024-08-28T17:30:37.800" v="3921" actId="164"/>
          <ac:spMkLst>
            <pc:docMk/>
            <pc:sldMk cId="4181634314" sldId="469"/>
            <ac:spMk id="234" creationId="{F44D4E04-EB8F-BA5A-5393-A9A97F7CB91E}"/>
          </ac:spMkLst>
        </pc:spChg>
        <pc:spChg chg="add mod">
          <ac:chgData name="Liu, Zhenyuan" userId="b3177817-f3db-47ea-b98e-bfcd810437f2" providerId="ADAL" clId="{AB4AD13C-7BF8-BE48-9F8A-0AD0AD39400C}" dt="2024-08-28T17:29:15.754" v="3897" actId="164"/>
          <ac:spMkLst>
            <pc:docMk/>
            <pc:sldMk cId="4181634314" sldId="469"/>
            <ac:spMk id="235" creationId="{E6F66B81-E738-A75E-8820-1ACC03ED7C08}"/>
          </ac:spMkLst>
        </pc:spChg>
        <pc:spChg chg="add mod">
          <ac:chgData name="Liu, Zhenyuan" userId="b3177817-f3db-47ea-b98e-bfcd810437f2" providerId="ADAL" clId="{AB4AD13C-7BF8-BE48-9F8A-0AD0AD39400C}" dt="2024-08-28T17:31:43.054" v="3931" actId="207"/>
          <ac:spMkLst>
            <pc:docMk/>
            <pc:sldMk cId="4181634314" sldId="469"/>
            <ac:spMk id="236" creationId="{DC7E80D4-464F-4918-660B-A9571D9F06FB}"/>
          </ac:spMkLst>
        </pc:spChg>
        <pc:spChg chg="add mod">
          <ac:chgData name="Liu, Zhenyuan" userId="b3177817-f3db-47ea-b98e-bfcd810437f2" providerId="ADAL" clId="{AB4AD13C-7BF8-BE48-9F8A-0AD0AD39400C}" dt="2024-08-28T17:33:13.034" v="3939" actId="164"/>
          <ac:spMkLst>
            <pc:docMk/>
            <pc:sldMk cId="4181634314" sldId="469"/>
            <ac:spMk id="237" creationId="{8D60023E-FACB-776C-8F77-9025DF3B8A10}"/>
          </ac:spMkLst>
        </pc:spChg>
        <pc:spChg chg="add mod">
          <ac:chgData name="Liu, Zhenyuan" userId="b3177817-f3db-47ea-b98e-bfcd810437f2" providerId="ADAL" clId="{AB4AD13C-7BF8-BE48-9F8A-0AD0AD39400C}" dt="2024-08-28T17:32:37.318" v="3934" actId="164"/>
          <ac:spMkLst>
            <pc:docMk/>
            <pc:sldMk cId="4181634314" sldId="469"/>
            <ac:spMk id="242" creationId="{65440653-47FD-C15C-7D73-181BB199BC10}"/>
          </ac:spMkLst>
        </pc:spChg>
        <pc:spChg chg="add mod">
          <ac:chgData name="Liu, Zhenyuan" userId="b3177817-f3db-47ea-b98e-bfcd810437f2" providerId="ADAL" clId="{AB4AD13C-7BF8-BE48-9F8A-0AD0AD39400C}" dt="2024-08-28T17:32:59.717" v="3936" actId="164"/>
          <ac:spMkLst>
            <pc:docMk/>
            <pc:sldMk cId="4181634314" sldId="469"/>
            <ac:spMk id="243" creationId="{6C79585D-C91A-944E-5B91-C670C8C3B56D}"/>
          </ac:spMkLst>
        </pc:spChg>
        <pc:spChg chg="add mod">
          <ac:chgData name="Liu, Zhenyuan" userId="b3177817-f3db-47ea-b98e-bfcd810437f2" providerId="ADAL" clId="{AB4AD13C-7BF8-BE48-9F8A-0AD0AD39400C}" dt="2024-08-28T17:26:36.813" v="3865"/>
          <ac:spMkLst>
            <pc:docMk/>
            <pc:sldMk cId="4181634314" sldId="469"/>
            <ac:spMk id="244" creationId="{6C0F8D4A-348B-56D5-3D1A-EB904DD9C872}"/>
          </ac:spMkLst>
        </pc:spChg>
        <pc:spChg chg="add mod">
          <ac:chgData name="Liu, Zhenyuan" userId="b3177817-f3db-47ea-b98e-bfcd810437f2" providerId="ADAL" clId="{AB4AD13C-7BF8-BE48-9F8A-0AD0AD39400C}" dt="2024-08-29T15:07:25.147" v="7268" actId="14100"/>
          <ac:spMkLst>
            <pc:docMk/>
            <pc:sldMk cId="4181634314" sldId="469"/>
            <ac:spMk id="256" creationId="{047A5F05-EB8F-0390-C905-CCAF710E6992}"/>
          </ac:spMkLst>
        </pc:spChg>
        <pc:spChg chg="add mod">
          <ac:chgData name="Liu, Zhenyuan" userId="b3177817-f3db-47ea-b98e-bfcd810437f2" providerId="ADAL" clId="{AB4AD13C-7BF8-BE48-9F8A-0AD0AD39400C}" dt="2024-09-04T16:33:08.496" v="13372" actId="20577"/>
          <ac:spMkLst>
            <pc:docMk/>
            <pc:sldMk cId="4181634314" sldId="469"/>
            <ac:spMk id="257" creationId="{A72EFA6A-2890-A57F-2F9F-774B81A07C2E}"/>
          </ac:spMkLst>
        </pc:spChg>
        <pc:spChg chg="add mod">
          <ac:chgData name="Liu, Zhenyuan" userId="b3177817-f3db-47ea-b98e-bfcd810437f2" providerId="ADAL" clId="{AB4AD13C-7BF8-BE48-9F8A-0AD0AD39400C}" dt="2024-08-28T17:33:55.398" v="3945" actId="1076"/>
          <ac:spMkLst>
            <pc:docMk/>
            <pc:sldMk cId="4181634314" sldId="469"/>
            <ac:spMk id="258" creationId="{AAB7023A-A4CE-C35F-2464-6168537B3F49}"/>
          </ac:spMkLst>
        </pc:spChg>
        <pc:spChg chg="add mod">
          <ac:chgData name="Liu, Zhenyuan" userId="b3177817-f3db-47ea-b98e-bfcd810437f2" providerId="ADAL" clId="{AB4AD13C-7BF8-BE48-9F8A-0AD0AD39400C}" dt="2024-08-28T17:33:52.181" v="3944" actId="14100"/>
          <ac:spMkLst>
            <pc:docMk/>
            <pc:sldMk cId="4181634314" sldId="469"/>
            <ac:spMk id="259" creationId="{78543949-5C94-34A1-0C69-6531BF58A13B}"/>
          </ac:spMkLst>
        </pc:spChg>
        <pc:spChg chg="add mod">
          <ac:chgData name="Liu, Zhenyuan" userId="b3177817-f3db-47ea-b98e-bfcd810437f2" providerId="ADAL" clId="{AB4AD13C-7BF8-BE48-9F8A-0AD0AD39400C}" dt="2024-08-28T17:34:09.298" v="3949" actId="1076"/>
          <ac:spMkLst>
            <pc:docMk/>
            <pc:sldMk cId="4181634314" sldId="469"/>
            <ac:spMk id="260" creationId="{159E23F5-1E6E-F0A2-0B09-E511A9D9FC51}"/>
          </ac:spMkLst>
        </pc:spChg>
        <pc:spChg chg="add del mod">
          <ac:chgData name="Liu, Zhenyuan" userId="b3177817-f3db-47ea-b98e-bfcd810437f2" providerId="ADAL" clId="{AB4AD13C-7BF8-BE48-9F8A-0AD0AD39400C}" dt="2024-08-28T17:34:03.103" v="3946" actId="478"/>
          <ac:spMkLst>
            <pc:docMk/>
            <pc:sldMk cId="4181634314" sldId="469"/>
            <ac:spMk id="261" creationId="{7DD90C8F-3827-2A16-DEDF-7AEC556B4A99}"/>
          </ac:spMkLst>
        </pc:spChg>
        <pc:spChg chg="add mod">
          <ac:chgData name="Liu, Zhenyuan" userId="b3177817-f3db-47ea-b98e-bfcd810437f2" providerId="ADAL" clId="{AB4AD13C-7BF8-BE48-9F8A-0AD0AD39400C}" dt="2024-08-28T17:34:06.927" v="3948" actId="1076"/>
          <ac:spMkLst>
            <pc:docMk/>
            <pc:sldMk cId="4181634314" sldId="469"/>
            <ac:spMk id="262" creationId="{E54765A4-4AB2-B443-C6EA-545D47751880}"/>
          </ac:spMkLst>
        </pc:spChg>
        <pc:spChg chg="add mod">
          <ac:chgData name="Liu, Zhenyuan" userId="b3177817-f3db-47ea-b98e-bfcd810437f2" providerId="ADAL" clId="{AB4AD13C-7BF8-BE48-9F8A-0AD0AD39400C}" dt="2024-08-28T17:37:26.048" v="3990" actId="1035"/>
          <ac:spMkLst>
            <pc:docMk/>
            <pc:sldMk cId="4181634314" sldId="469"/>
            <ac:spMk id="264" creationId="{F4DECD33-026C-EB91-A931-FF1E6E66B645}"/>
          </ac:spMkLst>
        </pc:spChg>
        <pc:spChg chg="add mod">
          <ac:chgData name="Liu, Zhenyuan" userId="b3177817-f3db-47ea-b98e-bfcd810437f2" providerId="ADAL" clId="{AB4AD13C-7BF8-BE48-9F8A-0AD0AD39400C}" dt="2024-08-28T17:35:03.900" v="3963" actId="122"/>
          <ac:spMkLst>
            <pc:docMk/>
            <pc:sldMk cId="4181634314" sldId="469"/>
            <ac:spMk id="265" creationId="{88FD82B3-EBAA-91E2-6B8B-C7EF83A6B974}"/>
          </ac:spMkLst>
        </pc:spChg>
        <pc:grpChg chg="add del mod">
          <ac:chgData name="Liu, Zhenyuan" userId="b3177817-f3db-47ea-b98e-bfcd810437f2" providerId="ADAL" clId="{AB4AD13C-7BF8-BE48-9F8A-0AD0AD39400C}" dt="2024-08-28T16:21:53.813" v="2742" actId="478"/>
          <ac:grpSpMkLst>
            <pc:docMk/>
            <pc:sldMk cId="4181634314" sldId="469"/>
            <ac:grpSpMk id="5" creationId="{20412899-8A62-6D9D-284C-022DD8B119FB}"/>
          </ac:grpSpMkLst>
        </pc:grpChg>
        <pc:grpChg chg="del">
          <ac:chgData name="Liu, Zhenyuan" userId="b3177817-f3db-47ea-b98e-bfcd810437f2" providerId="ADAL" clId="{AB4AD13C-7BF8-BE48-9F8A-0AD0AD39400C}" dt="2024-08-26T18:34:06.933" v="327" actId="478"/>
          <ac:grpSpMkLst>
            <pc:docMk/>
            <pc:sldMk cId="4181634314" sldId="469"/>
            <ac:grpSpMk id="10" creationId="{8CABBD8D-E7FF-04F3-E9FF-156F8D6B1229}"/>
          </ac:grpSpMkLst>
        </pc:grpChg>
        <pc:grpChg chg="add del mod">
          <ac:chgData name="Liu, Zhenyuan" userId="b3177817-f3db-47ea-b98e-bfcd810437f2" providerId="ADAL" clId="{AB4AD13C-7BF8-BE48-9F8A-0AD0AD39400C}" dt="2024-08-28T16:33:00.581" v="2856" actId="165"/>
          <ac:grpSpMkLst>
            <pc:docMk/>
            <pc:sldMk cId="4181634314" sldId="469"/>
            <ac:grpSpMk id="25" creationId="{1867AB65-955A-B94C-AFD2-80A5C1477073}"/>
          </ac:grpSpMkLst>
        </pc:grpChg>
        <pc:grpChg chg="add del mod">
          <ac:chgData name="Liu, Zhenyuan" userId="b3177817-f3db-47ea-b98e-bfcd810437f2" providerId="ADAL" clId="{AB4AD13C-7BF8-BE48-9F8A-0AD0AD39400C}" dt="2024-08-28T17:05:27.111" v="3353" actId="478"/>
          <ac:grpSpMkLst>
            <pc:docMk/>
            <pc:sldMk cId="4181634314" sldId="469"/>
            <ac:grpSpMk id="27" creationId="{97A80924-DBA9-BCF7-81CC-3ED794918A69}"/>
          </ac:grpSpMkLst>
        </pc:grpChg>
        <pc:grpChg chg="add mod">
          <ac:chgData name="Liu, Zhenyuan" userId="b3177817-f3db-47ea-b98e-bfcd810437f2" providerId="ADAL" clId="{AB4AD13C-7BF8-BE48-9F8A-0AD0AD39400C}" dt="2024-08-28T17:28:25.120" v="3885" actId="164"/>
          <ac:grpSpMkLst>
            <pc:docMk/>
            <pc:sldMk cId="4181634314" sldId="469"/>
            <ac:grpSpMk id="40" creationId="{75C38B14-F8F5-686D-574A-530B9E9678B9}"/>
          </ac:grpSpMkLst>
        </pc:grpChg>
        <pc:grpChg chg="add del mod">
          <ac:chgData name="Liu, Zhenyuan" userId="b3177817-f3db-47ea-b98e-bfcd810437f2" providerId="ADAL" clId="{AB4AD13C-7BF8-BE48-9F8A-0AD0AD39400C}" dt="2024-08-28T17:12:49.401" v="3552" actId="165"/>
          <ac:grpSpMkLst>
            <pc:docMk/>
            <pc:sldMk cId="4181634314" sldId="469"/>
            <ac:grpSpMk id="51" creationId="{E0CB27C5-D56E-0A48-D172-15923255FF3D}"/>
          </ac:grpSpMkLst>
        </pc:grpChg>
        <pc:grpChg chg="add mod">
          <ac:chgData name="Liu, Zhenyuan" userId="b3177817-f3db-47ea-b98e-bfcd810437f2" providerId="ADAL" clId="{AB4AD13C-7BF8-BE48-9F8A-0AD0AD39400C}" dt="2024-08-28T17:28:32.652" v="3887" actId="164"/>
          <ac:grpSpMkLst>
            <pc:docMk/>
            <pc:sldMk cId="4181634314" sldId="469"/>
            <ac:grpSpMk id="52" creationId="{3BFC0966-6A2F-58B3-D546-EA3891C30094}"/>
          </ac:grpSpMkLst>
        </pc:grpChg>
        <pc:grpChg chg="add del mod">
          <ac:chgData name="Liu, Zhenyuan" userId="b3177817-f3db-47ea-b98e-bfcd810437f2" providerId="ADAL" clId="{AB4AD13C-7BF8-BE48-9F8A-0AD0AD39400C}" dt="2024-08-28T17:15:21.412" v="3576" actId="165"/>
          <ac:grpSpMkLst>
            <pc:docMk/>
            <pc:sldMk cId="4181634314" sldId="469"/>
            <ac:grpSpMk id="135" creationId="{6608C8AC-D795-1E31-1356-F316CD99E964}"/>
          </ac:grpSpMkLst>
        </pc:grpChg>
        <pc:grpChg chg="add mod">
          <ac:chgData name="Liu, Zhenyuan" userId="b3177817-f3db-47ea-b98e-bfcd810437f2" providerId="ADAL" clId="{AB4AD13C-7BF8-BE48-9F8A-0AD0AD39400C}" dt="2024-08-28T17:28:39.502" v="3890" actId="1076"/>
          <ac:grpSpMkLst>
            <pc:docMk/>
            <pc:sldMk cId="4181634314" sldId="469"/>
            <ac:grpSpMk id="245" creationId="{062153AA-0CB1-718D-E03E-6DD2E310EE53}"/>
          </ac:grpSpMkLst>
        </pc:grpChg>
        <pc:grpChg chg="add mod">
          <ac:chgData name="Liu, Zhenyuan" userId="b3177817-f3db-47ea-b98e-bfcd810437f2" providerId="ADAL" clId="{AB4AD13C-7BF8-BE48-9F8A-0AD0AD39400C}" dt="2024-08-28T17:28:28.222" v="3886" actId="164"/>
          <ac:grpSpMkLst>
            <pc:docMk/>
            <pc:sldMk cId="4181634314" sldId="469"/>
            <ac:grpSpMk id="246" creationId="{FC51CDAA-FD68-F960-D91B-9FAB815DD011}"/>
          </ac:grpSpMkLst>
        </pc:grpChg>
        <pc:grpChg chg="add mod">
          <ac:chgData name="Liu, Zhenyuan" userId="b3177817-f3db-47ea-b98e-bfcd810437f2" providerId="ADAL" clId="{AB4AD13C-7BF8-BE48-9F8A-0AD0AD39400C}" dt="2024-08-28T17:29:33.828" v="3900" actId="1076"/>
          <ac:grpSpMkLst>
            <pc:docMk/>
            <pc:sldMk cId="4181634314" sldId="469"/>
            <ac:grpSpMk id="247" creationId="{0C2390B7-315B-F41B-F21A-D1EA41064CD3}"/>
          </ac:grpSpMkLst>
        </pc:grpChg>
        <pc:grpChg chg="add mod">
          <ac:chgData name="Liu, Zhenyuan" userId="b3177817-f3db-47ea-b98e-bfcd810437f2" providerId="ADAL" clId="{AB4AD13C-7BF8-BE48-9F8A-0AD0AD39400C}" dt="2024-08-28T17:28:37.923" v="3888" actId="164"/>
          <ac:grpSpMkLst>
            <pc:docMk/>
            <pc:sldMk cId="4181634314" sldId="469"/>
            <ac:grpSpMk id="248" creationId="{6FC348E3-62EB-5495-93CD-5C04697E1AD5}"/>
          </ac:grpSpMkLst>
        </pc:grpChg>
        <pc:grpChg chg="add mod">
          <ac:chgData name="Liu, Zhenyuan" userId="b3177817-f3db-47ea-b98e-bfcd810437f2" providerId="ADAL" clId="{AB4AD13C-7BF8-BE48-9F8A-0AD0AD39400C}" dt="2024-08-28T17:31:43.054" v="3931" actId="207"/>
          <ac:grpSpMkLst>
            <pc:docMk/>
            <pc:sldMk cId="4181634314" sldId="469"/>
            <ac:grpSpMk id="249" creationId="{C9B45834-1D46-CB80-C409-164C0E58CF7A}"/>
          </ac:grpSpMkLst>
        </pc:grpChg>
        <pc:grpChg chg="add mod">
          <ac:chgData name="Liu, Zhenyuan" userId="b3177817-f3db-47ea-b98e-bfcd810437f2" providerId="ADAL" clId="{AB4AD13C-7BF8-BE48-9F8A-0AD0AD39400C}" dt="2024-08-28T17:30:23.366" v="3920" actId="1076"/>
          <ac:grpSpMkLst>
            <pc:docMk/>
            <pc:sldMk cId="4181634314" sldId="469"/>
            <ac:grpSpMk id="250" creationId="{1AE62522-6CAB-214E-2886-76B9EB06B0E5}"/>
          </ac:grpSpMkLst>
        </pc:grpChg>
        <pc:grpChg chg="add mod">
          <ac:chgData name="Liu, Zhenyuan" userId="b3177817-f3db-47ea-b98e-bfcd810437f2" providerId="ADAL" clId="{AB4AD13C-7BF8-BE48-9F8A-0AD0AD39400C}" dt="2024-08-28T17:30:37.800" v="3921" actId="164"/>
          <ac:grpSpMkLst>
            <pc:docMk/>
            <pc:sldMk cId="4181634314" sldId="469"/>
            <ac:grpSpMk id="251" creationId="{2B29419D-BCF4-E8C7-270E-2D82E5E3A399}"/>
          </ac:grpSpMkLst>
        </pc:grpChg>
        <pc:grpChg chg="add mod">
          <ac:chgData name="Liu, Zhenyuan" userId="b3177817-f3db-47ea-b98e-bfcd810437f2" providerId="ADAL" clId="{AB4AD13C-7BF8-BE48-9F8A-0AD0AD39400C}" dt="2024-08-28T17:32:37.318" v="3934" actId="164"/>
          <ac:grpSpMkLst>
            <pc:docMk/>
            <pc:sldMk cId="4181634314" sldId="469"/>
            <ac:grpSpMk id="252" creationId="{781D617A-B646-0DFF-6D0A-531734E46A2D}"/>
          </ac:grpSpMkLst>
        </pc:grpChg>
        <pc:grpChg chg="add mod">
          <ac:chgData name="Liu, Zhenyuan" userId="b3177817-f3db-47ea-b98e-bfcd810437f2" providerId="ADAL" clId="{AB4AD13C-7BF8-BE48-9F8A-0AD0AD39400C}" dt="2024-08-28T17:32:59.717" v="3936" actId="164"/>
          <ac:grpSpMkLst>
            <pc:docMk/>
            <pc:sldMk cId="4181634314" sldId="469"/>
            <ac:grpSpMk id="253" creationId="{8F9F9F83-45ED-9F07-AB99-A2142586D525}"/>
          </ac:grpSpMkLst>
        </pc:grpChg>
        <pc:grpChg chg="add mod">
          <ac:chgData name="Liu, Zhenyuan" userId="b3177817-f3db-47ea-b98e-bfcd810437f2" providerId="ADAL" clId="{AB4AD13C-7BF8-BE48-9F8A-0AD0AD39400C}" dt="2024-08-28T17:33:13.034" v="3939" actId="164"/>
          <ac:grpSpMkLst>
            <pc:docMk/>
            <pc:sldMk cId="4181634314" sldId="469"/>
            <ac:grpSpMk id="254" creationId="{FCE5B7FC-98A5-0B2C-F6AA-B02C51DA951D}"/>
          </ac:grpSpMkLst>
        </pc:grpChg>
        <pc:grpChg chg="add mod">
          <ac:chgData name="Liu, Zhenyuan" userId="b3177817-f3db-47ea-b98e-bfcd810437f2" providerId="ADAL" clId="{AB4AD13C-7BF8-BE48-9F8A-0AD0AD39400C}" dt="2024-08-28T17:33:13.034" v="3939" actId="164"/>
          <ac:grpSpMkLst>
            <pc:docMk/>
            <pc:sldMk cId="4181634314" sldId="469"/>
            <ac:grpSpMk id="255" creationId="{EE2B138B-5616-E637-7DDA-9C86DDA348B3}"/>
          </ac:grpSpMkLst>
        </pc:grpChg>
        <pc:picChg chg="add del mod topLvl">
          <ac:chgData name="Liu, Zhenyuan" userId="b3177817-f3db-47ea-b98e-bfcd810437f2" providerId="ADAL" clId="{AB4AD13C-7BF8-BE48-9F8A-0AD0AD39400C}" dt="2024-08-28T17:06:00.359" v="3367" actId="478"/>
          <ac:picMkLst>
            <pc:docMk/>
            <pc:sldMk cId="4181634314" sldId="469"/>
            <ac:picMk id="6" creationId="{6020E310-77AF-1057-A1A2-BE9788C41F70}"/>
          </ac:picMkLst>
        </pc:picChg>
        <pc:picChg chg="del topLvl">
          <ac:chgData name="Liu, Zhenyuan" userId="b3177817-f3db-47ea-b98e-bfcd810437f2" providerId="ADAL" clId="{AB4AD13C-7BF8-BE48-9F8A-0AD0AD39400C}" dt="2024-08-26T18:34:07.633" v="328" actId="478"/>
          <ac:picMkLst>
            <pc:docMk/>
            <pc:sldMk cId="4181634314" sldId="469"/>
            <ac:picMk id="8" creationId="{B7371709-06B8-78D6-BCAB-89E5E405F9CC}"/>
          </ac:picMkLst>
        </pc:picChg>
        <pc:picChg chg="add del mod modCrop">
          <ac:chgData name="Liu, Zhenyuan" userId="b3177817-f3db-47ea-b98e-bfcd810437f2" providerId="ADAL" clId="{AB4AD13C-7BF8-BE48-9F8A-0AD0AD39400C}" dt="2024-08-26T20:26:38.245" v="1451" actId="478"/>
          <ac:picMkLst>
            <pc:docMk/>
            <pc:sldMk cId="4181634314" sldId="469"/>
            <ac:picMk id="11" creationId="{E0CF2A07-06CE-A87B-2757-BE2DFD4BE18D}"/>
          </ac:picMkLst>
        </pc:picChg>
        <pc:picChg chg="add del mod modCrop">
          <ac:chgData name="Liu, Zhenyuan" userId="b3177817-f3db-47ea-b98e-bfcd810437f2" providerId="ADAL" clId="{AB4AD13C-7BF8-BE48-9F8A-0AD0AD39400C}" dt="2024-08-28T16:17:03.828" v="2701" actId="478"/>
          <ac:picMkLst>
            <pc:docMk/>
            <pc:sldMk cId="4181634314" sldId="469"/>
            <ac:picMk id="13" creationId="{75DC029B-AA36-4B9E-1875-44A4F15D7649}"/>
          </ac:picMkLst>
        </pc:picChg>
        <pc:picChg chg="add mod modCrop">
          <ac:chgData name="Liu, Zhenyuan" userId="b3177817-f3db-47ea-b98e-bfcd810437f2" providerId="ADAL" clId="{AB4AD13C-7BF8-BE48-9F8A-0AD0AD39400C}" dt="2024-08-28T17:06:55.313" v="3386" actId="164"/>
          <ac:picMkLst>
            <pc:docMk/>
            <pc:sldMk cId="4181634314" sldId="469"/>
            <ac:picMk id="38" creationId="{625F9F58-7635-A3BA-FE17-C32F0C70EBED}"/>
          </ac:picMkLst>
        </pc:picChg>
        <pc:picChg chg="add mod modCrop">
          <ac:chgData name="Liu, Zhenyuan" userId="b3177817-f3db-47ea-b98e-bfcd810437f2" providerId="ADAL" clId="{AB4AD13C-7BF8-BE48-9F8A-0AD0AD39400C}" dt="2024-08-28T17:28:28.222" v="3886" actId="164"/>
          <ac:picMkLst>
            <pc:docMk/>
            <pc:sldMk cId="4181634314" sldId="469"/>
            <ac:picMk id="42" creationId="{6793B82A-1480-8A72-E603-225A77E8C64E}"/>
          </ac:picMkLst>
        </pc:picChg>
        <pc:picChg chg="add mod topLvl modCrop">
          <ac:chgData name="Liu, Zhenyuan" userId="b3177817-f3db-47ea-b98e-bfcd810437f2" providerId="ADAL" clId="{AB4AD13C-7BF8-BE48-9F8A-0AD0AD39400C}" dt="2024-08-28T17:28:37.923" v="3888" actId="164"/>
          <ac:picMkLst>
            <pc:docMk/>
            <pc:sldMk cId="4181634314" sldId="469"/>
            <ac:picMk id="45" creationId="{B07C070E-7386-ED4F-FD13-544E751C39DD}"/>
          </ac:picMkLst>
        </pc:picChg>
        <pc:picChg chg="add del mod modCrop">
          <ac:chgData name="Liu, Zhenyuan" userId="b3177817-f3db-47ea-b98e-bfcd810437f2" providerId="ADAL" clId="{AB4AD13C-7BF8-BE48-9F8A-0AD0AD39400C}" dt="2024-08-28T17:10:10.459" v="3510" actId="478"/>
          <ac:picMkLst>
            <pc:docMk/>
            <pc:sldMk cId="4181634314" sldId="469"/>
            <ac:picMk id="47" creationId="{32C9ECC2-1551-2394-F104-58180718B9BD}"/>
          </ac:picMkLst>
        </pc:picChg>
        <pc:cxnChg chg="add del mod topLvl">
          <ac:chgData name="Liu, Zhenyuan" userId="b3177817-f3db-47ea-b98e-bfcd810437f2" providerId="ADAL" clId="{AB4AD13C-7BF8-BE48-9F8A-0AD0AD39400C}" dt="2024-08-28T17:17:37.174" v="3621" actId="478"/>
          <ac:cxnSpMkLst>
            <pc:docMk/>
            <pc:sldMk cId="4181634314" sldId="469"/>
            <ac:cxnSpMk id="54" creationId="{4FD30789-D0F2-9C5B-D119-2F2A6806EBAB}"/>
          </ac:cxnSpMkLst>
        </pc:cxnChg>
        <pc:cxnChg chg="add del mod topLvl">
          <ac:chgData name="Liu, Zhenyuan" userId="b3177817-f3db-47ea-b98e-bfcd810437f2" providerId="ADAL" clId="{AB4AD13C-7BF8-BE48-9F8A-0AD0AD39400C}" dt="2024-08-28T17:17:36.548" v="3620" actId="478"/>
          <ac:cxnSpMkLst>
            <pc:docMk/>
            <pc:sldMk cId="4181634314" sldId="469"/>
            <ac:cxnSpMk id="55" creationId="{AEBBE232-12F4-1B08-6129-8B5F4ECBB7BD}"/>
          </ac:cxnSpMkLst>
        </pc:cxnChg>
        <pc:cxnChg chg="add del mod topLvl">
          <ac:chgData name="Liu, Zhenyuan" userId="b3177817-f3db-47ea-b98e-bfcd810437f2" providerId="ADAL" clId="{AB4AD13C-7BF8-BE48-9F8A-0AD0AD39400C}" dt="2024-08-28T17:17:35.887" v="3619" actId="478"/>
          <ac:cxnSpMkLst>
            <pc:docMk/>
            <pc:sldMk cId="4181634314" sldId="469"/>
            <ac:cxnSpMk id="56" creationId="{1A53708F-4E8E-0977-19B3-A6823BDA6600}"/>
          </ac:cxnSpMkLst>
        </pc:cxnChg>
        <pc:cxnChg chg="add del mod topLvl">
          <ac:chgData name="Liu, Zhenyuan" userId="b3177817-f3db-47ea-b98e-bfcd810437f2" providerId="ADAL" clId="{AB4AD13C-7BF8-BE48-9F8A-0AD0AD39400C}" dt="2024-08-28T17:17:37.830" v="3622" actId="478"/>
          <ac:cxnSpMkLst>
            <pc:docMk/>
            <pc:sldMk cId="4181634314" sldId="469"/>
            <ac:cxnSpMk id="57" creationId="{DFBAD728-CB70-A60F-CDC5-27D47066005F}"/>
          </ac:cxnSpMkLst>
        </pc:cxnChg>
        <pc:cxnChg chg="add del mod topLvl">
          <ac:chgData name="Liu, Zhenyuan" userId="b3177817-f3db-47ea-b98e-bfcd810437f2" providerId="ADAL" clId="{AB4AD13C-7BF8-BE48-9F8A-0AD0AD39400C}" dt="2024-08-28T17:17:38.604" v="3623" actId="478"/>
          <ac:cxnSpMkLst>
            <pc:docMk/>
            <pc:sldMk cId="4181634314" sldId="469"/>
            <ac:cxnSpMk id="58" creationId="{64B736B2-BC39-0020-6FD4-8E7E15D01C8A}"/>
          </ac:cxnSpMkLst>
        </pc:cxnChg>
        <pc:cxnChg chg="add del mod topLvl">
          <ac:chgData name="Liu, Zhenyuan" userId="b3177817-f3db-47ea-b98e-bfcd810437f2" providerId="ADAL" clId="{AB4AD13C-7BF8-BE48-9F8A-0AD0AD39400C}" dt="2024-08-28T17:17:39.365" v="3624" actId="478"/>
          <ac:cxnSpMkLst>
            <pc:docMk/>
            <pc:sldMk cId="4181634314" sldId="469"/>
            <ac:cxnSpMk id="59" creationId="{4B2240A7-91B6-6056-DBDF-27E9AF10C3B3}"/>
          </ac:cxnSpMkLst>
        </pc:cxnChg>
        <pc:cxnChg chg="add del mod topLvl">
          <ac:chgData name="Liu, Zhenyuan" userId="b3177817-f3db-47ea-b98e-bfcd810437f2" providerId="ADAL" clId="{AB4AD13C-7BF8-BE48-9F8A-0AD0AD39400C}" dt="2024-08-28T17:18:17.694" v="3648" actId="478"/>
          <ac:cxnSpMkLst>
            <pc:docMk/>
            <pc:sldMk cId="4181634314" sldId="469"/>
            <ac:cxnSpMk id="60" creationId="{FE854AB8-38EA-F071-51CF-F008C1FC2343}"/>
          </ac:cxnSpMkLst>
        </pc:cxnChg>
        <pc:cxnChg chg="add del mod topLvl">
          <ac:chgData name="Liu, Zhenyuan" userId="b3177817-f3db-47ea-b98e-bfcd810437f2" providerId="ADAL" clId="{AB4AD13C-7BF8-BE48-9F8A-0AD0AD39400C}" dt="2024-08-28T17:18:18.456" v="3649" actId="478"/>
          <ac:cxnSpMkLst>
            <pc:docMk/>
            <pc:sldMk cId="4181634314" sldId="469"/>
            <ac:cxnSpMk id="61" creationId="{8B7BA95D-3E04-6CEC-D8B7-9EF22C819C04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85" creationId="{3FE7C013-91AC-EE27-2EB4-C66163947A5D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86" creationId="{0A223547-D383-0BDB-39CF-67EDE582796D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87" creationId="{802149D7-BBE0-4611-5814-C887A86FA604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88" creationId="{CDAA4518-B32C-C20D-CF22-424B001E56A9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89" creationId="{383FBBBB-32F2-713E-620D-134DE9D3ABDD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90" creationId="{572C1F34-E2AA-0860-3F07-9A4235420C7D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91" creationId="{000B3D2E-9219-2B49-71B0-35228B2E9723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92" creationId="{43948169-A8E2-63D9-E976-8EC9DC454EEA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93" creationId="{C297E277-D646-82C9-46E9-F52D31AEBE2E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94" creationId="{08AFC5E3-07B2-F7CB-E1D0-E3FD6EA98A78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95" creationId="{73A8F048-5151-257B-96E9-552949DCD67D}"/>
          </ac:cxnSpMkLst>
        </pc:cxnChg>
        <pc:cxnChg chg="add mod topLvl">
          <ac:chgData name="Liu, Zhenyuan" userId="b3177817-f3db-47ea-b98e-bfcd810437f2" providerId="ADAL" clId="{AB4AD13C-7BF8-BE48-9F8A-0AD0AD39400C}" dt="2024-08-28T17:31:43.054" v="3931" actId="207"/>
          <ac:cxnSpMkLst>
            <pc:docMk/>
            <pc:sldMk cId="4181634314" sldId="469"/>
            <ac:cxnSpMk id="96" creationId="{D438362E-F34F-891A-B200-E7AA706AACEA}"/>
          </ac:cxnSpMkLst>
        </pc:cxnChg>
        <pc:cxnChg chg="add del mod topLvl">
          <ac:chgData name="Liu, Zhenyuan" userId="b3177817-f3db-47ea-b98e-bfcd810437f2" providerId="ADAL" clId="{AB4AD13C-7BF8-BE48-9F8A-0AD0AD39400C}" dt="2024-08-28T17:17:29.573" v="3611" actId="478"/>
          <ac:cxnSpMkLst>
            <pc:docMk/>
            <pc:sldMk cId="4181634314" sldId="469"/>
            <ac:cxnSpMk id="103" creationId="{71DA0D01-FEEB-60C9-00D9-1B8BFE1E7AB5}"/>
          </ac:cxnSpMkLst>
        </pc:cxnChg>
        <pc:cxnChg chg="add del mod topLvl">
          <ac:chgData name="Liu, Zhenyuan" userId="b3177817-f3db-47ea-b98e-bfcd810437f2" providerId="ADAL" clId="{AB4AD13C-7BF8-BE48-9F8A-0AD0AD39400C}" dt="2024-08-28T17:17:30.178" v="3612" actId="478"/>
          <ac:cxnSpMkLst>
            <pc:docMk/>
            <pc:sldMk cId="4181634314" sldId="469"/>
            <ac:cxnSpMk id="104" creationId="{5FF4DE24-098F-7F5A-2BE0-5523F382C363}"/>
          </ac:cxnSpMkLst>
        </pc:cxnChg>
        <pc:cxnChg chg="add del mod topLvl">
          <ac:chgData name="Liu, Zhenyuan" userId="b3177817-f3db-47ea-b98e-bfcd810437f2" providerId="ADAL" clId="{AB4AD13C-7BF8-BE48-9F8A-0AD0AD39400C}" dt="2024-08-28T17:17:30.712" v="3613" actId="478"/>
          <ac:cxnSpMkLst>
            <pc:docMk/>
            <pc:sldMk cId="4181634314" sldId="469"/>
            <ac:cxnSpMk id="105" creationId="{7DC90920-3D22-12B3-7FB8-82BE54C15B83}"/>
          </ac:cxnSpMkLst>
        </pc:cxnChg>
        <pc:cxnChg chg="add del mod topLvl">
          <ac:chgData name="Liu, Zhenyuan" userId="b3177817-f3db-47ea-b98e-bfcd810437f2" providerId="ADAL" clId="{AB4AD13C-7BF8-BE48-9F8A-0AD0AD39400C}" dt="2024-08-28T17:17:31.193" v="3614" actId="478"/>
          <ac:cxnSpMkLst>
            <pc:docMk/>
            <pc:sldMk cId="4181634314" sldId="469"/>
            <ac:cxnSpMk id="106" creationId="{9EFF145C-6CE8-421D-A618-ACC36536119F}"/>
          </ac:cxnSpMkLst>
        </pc:cxnChg>
        <pc:cxnChg chg="add del mod topLvl">
          <ac:chgData name="Liu, Zhenyuan" userId="b3177817-f3db-47ea-b98e-bfcd810437f2" providerId="ADAL" clId="{AB4AD13C-7BF8-BE48-9F8A-0AD0AD39400C}" dt="2024-08-28T17:17:31.843" v="3615" actId="478"/>
          <ac:cxnSpMkLst>
            <pc:docMk/>
            <pc:sldMk cId="4181634314" sldId="469"/>
            <ac:cxnSpMk id="107" creationId="{13E3B7C9-B836-1710-8F07-BA2A369109A4}"/>
          </ac:cxnSpMkLst>
        </pc:cxnChg>
        <pc:cxnChg chg="add del mod topLvl">
          <ac:chgData name="Liu, Zhenyuan" userId="b3177817-f3db-47ea-b98e-bfcd810437f2" providerId="ADAL" clId="{AB4AD13C-7BF8-BE48-9F8A-0AD0AD39400C}" dt="2024-08-28T17:17:34.211" v="3617" actId="478"/>
          <ac:cxnSpMkLst>
            <pc:docMk/>
            <pc:sldMk cId="4181634314" sldId="469"/>
            <ac:cxnSpMk id="108" creationId="{ECF54994-FC55-6BF0-E500-EC36D38047EE}"/>
          </ac:cxnSpMkLst>
        </pc:cxnChg>
        <pc:cxnChg chg="add del mod topLvl">
          <ac:chgData name="Liu, Zhenyuan" userId="b3177817-f3db-47ea-b98e-bfcd810437f2" providerId="ADAL" clId="{AB4AD13C-7BF8-BE48-9F8A-0AD0AD39400C}" dt="2024-08-28T17:17:35.020" v="3618" actId="478"/>
          <ac:cxnSpMkLst>
            <pc:docMk/>
            <pc:sldMk cId="4181634314" sldId="469"/>
            <ac:cxnSpMk id="109" creationId="{3E0E7928-98B3-B215-4D0E-AAB6E8CB8A94}"/>
          </ac:cxnSpMkLst>
        </pc:cxnChg>
        <pc:cxnChg chg="add del mod topLvl">
          <ac:chgData name="Liu, Zhenyuan" userId="b3177817-f3db-47ea-b98e-bfcd810437f2" providerId="ADAL" clId="{AB4AD13C-7BF8-BE48-9F8A-0AD0AD39400C}" dt="2024-08-28T17:17:41.234" v="3627" actId="478"/>
          <ac:cxnSpMkLst>
            <pc:docMk/>
            <pc:sldMk cId="4181634314" sldId="469"/>
            <ac:cxnSpMk id="110" creationId="{8F4CFA1B-44A7-5BDA-1B46-2576BF4F00F7}"/>
          </ac:cxnSpMkLst>
        </pc:cxnChg>
        <pc:cxnChg chg="add del mod topLvl">
          <ac:chgData name="Liu, Zhenyuan" userId="b3177817-f3db-47ea-b98e-bfcd810437f2" providerId="ADAL" clId="{AB4AD13C-7BF8-BE48-9F8A-0AD0AD39400C}" dt="2024-08-28T17:17:40.128" v="3625" actId="478"/>
          <ac:cxnSpMkLst>
            <pc:docMk/>
            <pc:sldMk cId="4181634314" sldId="469"/>
            <ac:cxnSpMk id="111" creationId="{14A030A8-DF4D-C323-79F5-078529133F1F}"/>
          </ac:cxnSpMkLst>
        </pc:cxnChg>
        <pc:cxnChg chg="add del mod topLvl">
          <ac:chgData name="Liu, Zhenyuan" userId="b3177817-f3db-47ea-b98e-bfcd810437f2" providerId="ADAL" clId="{AB4AD13C-7BF8-BE48-9F8A-0AD0AD39400C}" dt="2024-08-28T17:17:40.632" v="3626" actId="478"/>
          <ac:cxnSpMkLst>
            <pc:docMk/>
            <pc:sldMk cId="4181634314" sldId="469"/>
            <ac:cxnSpMk id="112" creationId="{D4AA78E1-1AAD-37AF-76F6-CBFAF6A16C83}"/>
          </ac:cxnSpMkLst>
        </pc:cxnChg>
        <pc:cxnChg chg="add del mod topLvl">
          <ac:chgData name="Liu, Zhenyuan" userId="b3177817-f3db-47ea-b98e-bfcd810437f2" providerId="ADAL" clId="{AB4AD13C-7BF8-BE48-9F8A-0AD0AD39400C}" dt="2024-08-28T17:17:41.934" v="3628" actId="478"/>
          <ac:cxnSpMkLst>
            <pc:docMk/>
            <pc:sldMk cId="4181634314" sldId="469"/>
            <ac:cxnSpMk id="114" creationId="{49C87771-489E-0F82-FEFB-8142645BC542}"/>
          </ac:cxnSpMkLst>
        </pc:cxnChg>
        <pc:cxnChg chg="add del mod topLvl">
          <ac:chgData name="Liu, Zhenyuan" userId="b3177817-f3db-47ea-b98e-bfcd810437f2" providerId="ADAL" clId="{AB4AD13C-7BF8-BE48-9F8A-0AD0AD39400C}" dt="2024-08-28T17:17:46.379" v="3630" actId="478"/>
          <ac:cxnSpMkLst>
            <pc:docMk/>
            <pc:sldMk cId="4181634314" sldId="469"/>
            <ac:cxnSpMk id="115" creationId="{FBD9777B-888F-655F-F463-A72454917302}"/>
          </ac:cxnSpMkLst>
        </pc:cxnChg>
        <pc:cxnChg chg="add del mod topLvl">
          <ac:chgData name="Liu, Zhenyuan" userId="b3177817-f3db-47ea-b98e-bfcd810437f2" providerId="ADAL" clId="{AB4AD13C-7BF8-BE48-9F8A-0AD0AD39400C}" dt="2024-08-28T17:17:46.379" v="3630" actId="478"/>
          <ac:cxnSpMkLst>
            <pc:docMk/>
            <pc:sldMk cId="4181634314" sldId="469"/>
            <ac:cxnSpMk id="116" creationId="{E607A407-ADB7-2290-C0D7-C697C50230E1}"/>
          </ac:cxnSpMkLst>
        </pc:cxnChg>
        <pc:cxnChg chg="add del mod topLvl">
          <ac:chgData name="Liu, Zhenyuan" userId="b3177817-f3db-47ea-b98e-bfcd810437f2" providerId="ADAL" clId="{AB4AD13C-7BF8-BE48-9F8A-0AD0AD39400C}" dt="2024-08-28T17:17:46.379" v="3630" actId="478"/>
          <ac:cxnSpMkLst>
            <pc:docMk/>
            <pc:sldMk cId="4181634314" sldId="469"/>
            <ac:cxnSpMk id="117" creationId="{32F92C30-EFCF-DF09-A484-A57D19C6BA86}"/>
          </ac:cxnSpMkLst>
        </pc:cxnChg>
        <pc:cxnChg chg="add del mod topLvl">
          <ac:chgData name="Liu, Zhenyuan" userId="b3177817-f3db-47ea-b98e-bfcd810437f2" providerId="ADAL" clId="{AB4AD13C-7BF8-BE48-9F8A-0AD0AD39400C}" dt="2024-08-28T17:17:46.379" v="3630" actId="478"/>
          <ac:cxnSpMkLst>
            <pc:docMk/>
            <pc:sldMk cId="4181634314" sldId="469"/>
            <ac:cxnSpMk id="118" creationId="{67713C12-83B2-AB7F-2069-D43E75C951DE}"/>
          </ac:cxnSpMkLst>
        </pc:cxnChg>
        <pc:cxnChg chg="add del mod topLvl">
          <ac:chgData name="Liu, Zhenyuan" userId="b3177817-f3db-47ea-b98e-bfcd810437f2" providerId="ADAL" clId="{AB4AD13C-7BF8-BE48-9F8A-0AD0AD39400C}" dt="2024-08-28T17:17:47.255" v="3631" actId="478"/>
          <ac:cxnSpMkLst>
            <pc:docMk/>
            <pc:sldMk cId="4181634314" sldId="469"/>
            <ac:cxnSpMk id="119" creationId="{A6BA1362-F469-E0B2-DABA-B265D36F8EA8}"/>
          </ac:cxnSpMkLst>
        </pc:cxnChg>
        <pc:cxnChg chg="add del mod topLvl">
          <ac:chgData name="Liu, Zhenyuan" userId="b3177817-f3db-47ea-b98e-bfcd810437f2" providerId="ADAL" clId="{AB4AD13C-7BF8-BE48-9F8A-0AD0AD39400C}" dt="2024-08-28T17:17:47.894" v="3632" actId="478"/>
          <ac:cxnSpMkLst>
            <pc:docMk/>
            <pc:sldMk cId="4181634314" sldId="469"/>
            <ac:cxnSpMk id="120" creationId="{3972D468-67F0-0AC5-AC8C-143669A02998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59" creationId="{A0A3A981-9CD5-AF9F-A6CC-F642A4357309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60" creationId="{8E3F44B1-5240-3B94-E732-E6C37B2353F8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63" creationId="{14DF3481-737C-AD80-CFE7-5CBEFB49C21B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66" creationId="{41CDD942-F5F7-B6CB-DE3E-72FF73C32FAA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69" creationId="{6F80ECCB-B94C-D541-E9B8-FE1CC4DBA23C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72" creationId="{ECB48101-9C78-A34C-5905-5C74E5A939BD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75" creationId="{F6F1A1E9-302C-8D33-0060-D0E23424C85E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78" creationId="{17810DB2-2EF7-0542-CF83-2A2090A65AAB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81" creationId="{7C97D173-3F45-80D1-00B3-B70B6F99D98F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84" creationId="{BBE95219-5EDE-6426-245C-1B31F7935C28}"/>
          </ac:cxnSpMkLst>
        </pc:cxnChg>
        <pc:cxnChg chg="add mod">
          <ac:chgData name="Liu, Zhenyuan" userId="b3177817-f3db-47ea-b98e-bfcd810437f2" providerId="ADAL" clId="{AB4AD13C-7BF8-BE48-9F8A-0AD0AD39400C}" dt="2024-08-28T17:32:37.318" v="3934" actId="164"/>
          <ac:cxnSpMkLst>
            <pc:docMk/>
            <pc:sldMk cId="4181634314" sldId="469"/>
            <ac:cxnSpMk id="187" creationId="{28B7F8AC-A377-1C7F-E8E1-76C01F2E38CD}"/>
          </ac:cxnSpMkLst>
        </pc:cxnChg>
        <pc:cxnChg chg="add mod">
          <ac:chgData name="Liu, Zhenyuan" userId="b3177817-f3db-47ea-b98e-bfcd810437f2" providerId="ADAL" clId="{AB4AD13C-7BF8-BE48-9F8A-0AD0AD39400C}" dt="2024-08-28T17:30:23.366" v="3920" actId="1076"/>
          <ac:cxnSpMkLst>
            <pc:docMk/>
            <pc:sldMk cId="4181634314" sldId="469"/>
            <ac:cxnSpMk id="190" creationId="{E5B4BAC0-A587-F088-317C-610233452731}"/>
          </ac:cxnSpMkLst>
        </pc:cxnChg>
        <pc:cxnChg chg="add mod">
          <ac:chgData name="Liu, Zhenyuan" userId="b3177817-f3db-47ea-b98e-bfcd810437f2" providerId="ADAL" clId="{AB4AD13C-7BF8-BE48-9F8A-0AD0AD39400C}" dt="2024-08-28T17:30:23.366" v="3920" actId="1076"/>
          <ac:cxnSpMkLst>
            <pc:docMk/>
            <pc:sldMk cId="4181634314" sldId="469"/>
            <ac:cxnSpMk id="193" creationId="{FE6A51BA-BD01-FE22-556B-350B3681653B}"/>
          </ac:cxnSpMkLst>
        </pc:cxnChg>
        <pc:cxnChg chg="add mod">
          <ac:chgData name="Liu, Zhenyuan" userId="b3177817-f3db-47ea-b98e-bfcd810437f2" providerId="ADAL" clId="{AB4AD13C-7BF8-BE48-9F8A-0AD0AD39400C}" dt="2024-08-28T17:30:23.366" v="3920" actId="1076"/>
          <ac:cxnSpMkLst>
            <pc:docMk/>
            <pc:sldMk cId="4181634314" sldId="469"/>
            <ac:cxnSpMk id="196" creationId="{8B093402-F755-D178-7D47-7F323861AA59}"/>
          </ac:cxnSpMkLst>
        </pc:cxnChg>
        <pc:cxnChg chg="add mod">
          <ac:chgData name="Liu, Zhenyuan" userId="b3177817-f3db-47ea-b98e-bfcd810437f2" providerId="ADAL" clId="{AB4AD13C-7BF8-BE48-9F8A-0AD0AD39400C}" dt="2024-08-28T17:30:23.366" v="3920" actId="1076"/>
          <ac:cxnSpMkLst>
            <pc:docMk/>
            <pc:sldMk cId="4181634314" sldId="469"/>
            <ac:cxnSpMk id="199" creationId="{3D7F89C1-6A25-9FE7-5CB4-A9B5A49E7400}"/>
          </ac:cxnSpMkLst>
        </pc:cxnChg>
        <pc:cxnChg chg="add mod">
          <ac:chgData name="Liu, Zhenyuan" userId="b3177817-f3db-47ea-b98e-bfcd810437f2" providerId="ADAL" clId="{AB4AD13C-7BF8-BE48-9F8A-0AD0AD39400C}" dt="2024-08-28T17:30:23.366" v="3920" actId="1076"/>
          <ac:cxnSpMkLst>
            <pc:docMk/>
            <pc:sldMk cId="4181634314" sldId="469"/>
            <ac:cxnSpMk id="202" creationId="{638DF97E-F97B-8979-9147-AFFFD02EB48D}"/>
          </ac:cxnSpMkLst>
        </pc:cxnChg>
        <pc:cxnChg chg="add mod">
          <ac:chgData name="Liu, Zhenyuan" userId="b3177817-f3db-47ea-b98e-bfcd810437f2" providerId="ADAL" clId="{AB4AD13C-7BF8-BE48-9F8A-0AD0AD39400C}" dt="2024-08-28T17:30:23.366" v="3920" actId="1076"/>
          <ac:cxnSpMkLst>
            <pc:docMk/>
            <pc:sldMk cId="4181634314" sldId="469"/>
            <ac:cxnSpMk id="205" creationId="{B0DBE5CA-E7E0-952E-6114-EEED35509E55}"/>
          </ac:cxnSpMkLst>
        </pc:cxnChg>
        <pc:cxnChg chg="add mod">
          <ac:chgData name="Liu, Zhenyuan" userId="b3177817-f3db-47ea-b98e-bfcd810437f2" providerId="ADAL" clId="{AB4AD13C-7BF8-BE48-9F8A-0AD0AD39400C}" dt="2024-08-28T17:30:37.800" v="3921" actId="164"/>
          <ac:cxnSpMkLst>
            <pc:docMk/>
            <pc:sldMk cId="4181634314" sldId="469"/>
            <ac:cxnSpMk id="208" creationId="{8ADBE3CA-0FF8-8BB3-F8A9-C4B7220962BD}"/>
          </ac:cxnSpMkLst>
        </pc:cxnChg>
        <pc:cxnChg chg="add mod">
          <ac:chgData name="Liu, Zhenyuan" userId="b3177817-f3db-47ea-b98e-bfcd810437f2" providerId="ADAL" clId="{AB4AD13C-7BF8-BE48-9F8A-0AD0AD39400C}" dt="2024-08-28T17:30:37.800" v="3921" actId="164"/>
          <ac:cxnSpMkLst>
            <pc:docMk/>
            <pc:sldMk cId="4181634314" sldId="469"/>
            <ac:cxnSpMk id="211" creationId="{BF72E63A-D52C-501B-6862-4F465A4159A4}"/>
          </ac:cxnSpMkLst>
        </pc:cxnChg>
        <pc:cxnChg chg="add mod">
          <ac:chgData name="Liu, Zhenyuan" userId="b3177817-f3db-47ea-b98e-bfcd810437f2" providerId="ADAL" clId="{AB4AD13C-7BF8-BE48-9F8A-0AD0AD39400C}" dt="2024-08-28T17:32:59.717" v="3936" actId="164"/>
          <ac:cxnSpMkLst>
            <pc:docMk/>
            <pc:sldMk cId="4181634314" sldId="469"/>
            <ac:cxnSpMk id="216" creationId="{49675027-6BCC-F684-2EF9-789FD9ED1079}"/>
          </ac:cxnSpMkLst>
        </pc:cxnChg>
        <pc:cxnChg chg="add mod">
          <ac:chgData name="Liu, Zhenyuan" userId="b3177817-f3db-47ea-b98e-bfcd810437f2" providerId="ADAL" clId="{AB4AD13C-7BF8-BE48-9F8A-0AD0AD39400C}" dt="2024-08-28T17:32:59.717" v="3936" actId="164"/>
          <ac:cxnSpMkLst>
            <pc:docMk/>
            <pc:sldMk cId="4181634314" sldId="469"/>
            <ac:cxnSpMk id="219" creationId="{5F425D91-909D-0092-9694-88F4F4CC15DA}"/>
          </ac:cxnSpMkLst>
        </pc:cxnChg>
        <pc:cxnChg chg="add mod">
          <ac:chgData name="Liu, Zhenyuan" userId="b3177817-f3db-47ea-b98e-bfcd810437f2" providerId="ADAL" clId="{AB4AD13C-7BF8-BE48-9F8A-0AD0AD39400C}" dt="2024-08-28T17:32:59.717" v="3936" actId="164"/>
          <ac:cxnSpMkLst>
            <pc:docMk/>
            <pc:sldMk cId="4181634314" sldId="469"/>
            <ac:cxnSpMk id="222" creationId="{177D0C32-060D-A7A3-B2E5-F6F2A81EE0D8}"/>
          </ac:cxnSpMkLst>
        </pc:cxnChg>
        <pc:cxnChg chg="add mod">
          <ac:chgData name="Liu, Zhenyuan" userId="b3177817-f3db-47ea-b98e-bfcd810437f2" providerId="ADAL" clId="{AB4AD13C-7BF8-BE48-9F8A-0AD0AD39400C}" dt="2024-08-28T17:32:59.717" v="3936" actId="164"/>
          <ac:cxnSpMkLst>
            <pc:docMk/>
            <pc:sldMk cId="4181634314" sldId="469"/>
            <ac:cxnSpMk id="225" creationId="{8BE7F376-785F-588F-BC40-75F9AD982FC0}"/>
          </ac:cxnSpMkLst>
        </pc:cxnChg>
        <pc:cxnChg chg="add mod">
          <ac:chgData name="Liu, Zhenyuan" userId="b3177817-f3db-47ea-b98e-bfcd810437f2" providerId="ADAL" clId="{AB4AD13C-7BF8-BE48-9F8A-0AD0AD39400C}" dt="2024-08-28T17:33:07.772" v="3938" actId="164"/>
          <ac:cxnSpMkLst>
            <pc:docMk/>
            <pc:sldMk cId="4181634314" sldId="469"/>
            <ac:cxnSpMk id="228" creationId="{E5FA8D21-891D-7446-C83B-DA0318A442C7}"/>
          </ac:cxnSpMkLst>
        </pc:cxnChg>
        <pc:cxnChg chg="add mod">
          <ac:chgData name="Liu, Zhenyuan" userId="b3177817-f3db-47ea-b98e-bfcd810437f2" providerId="ADAL" clId="{AB4AD13C-7BF8-BE48-9F8A-0AD0AD39400C}" dt="2024-08-28T17:33:07.772" v="3938" actId="164"/>
          <ac:cxnSpMkLst>
            <pc:docMk/>
            <pc:sldMk cId="4181634314" sldId="469"/>
            <ac:cxnSpMk id="231" creationId="{A7FA86F8-8F47-A6B9-8FC7-B28E21DBA608}"/>
          </ac:cxnSpMkLst>
        </pc:cxnChg>
      </pc:sldChg>
      <pc:sldChg chg="addSp delSp modSp add mod ord delAnim modAnim">
        <pc:chgData name="Liu, Zhenyuan" userId="b3177817-f3db-47ea-b98e-bfcd810437f2" providerId="ADAL" clId="{AB4AD13C-7BF8-BE48-9F8A-0AD0AD39400C}" dt="2024-09-02T23:13:42.270" v="13114" actId="1076"/>
        <pc:sldMkLst>
          <pc:docMk/>
          <pc:sldMk cId="2599955852" sldId="470"/>
        </pc:sldMkLst>
        <pc:spChg chg="mod">
          <ac:chgData name="Liu, Zhenyuan" userId="b3177817-f3db-47ea-b98e-bfcd810437f2" providerId="ADAL" clId="{AB4AD13C-7BF8-BE48-9F8A-0AD0AD39400C}" dt="2024-08-26T18:37:58.445" v="460" actId="20577"/>
          <ac:spMkLst>
            <pc:docMk/>
            <pc:sldMk cId="2599955852" sldId="470"/>
            <ac:spMk id="2" creationId="{4940364C-EB89-D218-6FDF-9C2D539F3708}"/>
          </ac:spMkLst>
        </pc:spChg>
        <pc:spChg chg="mod">
          <ac:chgData name="Liu, Zhenyuan" userId="b3177817-f3db-47ea-b98e-bfcd810437f2" providerId="ADAL" clId="{AB4AD13C-7BF8-BE48-9F8A-0AD0AD39400C}" dt="2024-08-29T02:14:54.509" v="7241" actId="20577"/>
          <ac:spMkLst>
            <pc:docMk/>
            <pc:sldMk cId="2599955852" sldId="470"/>
            <ac:spMk id="3" creationId="{C7C3AF9D-DB0C-17A5-BA16-1EC3B4B2CA00}"/>
          </ac:spMkLst>
        </pc:spChg>
        <pc:spChg chg="add mod">
          <ac:chgData name="Liu, Zhenyuan" userId="b3177817-f3db-47ea-b98e-bfcd810437f2" providerId="ADAL" clId="{AB4AD13C-7BF8-BE48-9F8A-0AD0AD39400C}" dt="2024-08-28T18:50:22.081" v="5279" actId="1035"/>
          <ac:spMkLst>
            <pc:docMk/>
            <pc:sldMk cId="2599955852" sldId="470"/>
            <ac:spMk id="6" creationId="{87FA30B5-CA9D-149B-BA58-8ECDDA50A65B}"/>
          </ac:spMkLst>
        </pc:spChg>
        <pc:spChg chg="add mod">
          <ac:chgData name="Liu, Zhenyuan" userId="b3177817-f3db-47ea-b98e-bfcd810437f2" providerId="ADAL" clId="{AB4AD13C-7BF8-BE48-9F8A-0AD0AD39400C}" dt="2024-09-02T23:13:42.270" v="13114" actId="1076"/>
          <ac:spMkLst>
            <pc:docMk/>
            <pc:sldMk cId="2599955852" sldId="470"/>
            <ac:spMk id="9" creationId="{D9AF49D8-0386-F760-BABE-3A841A6E0921}"/>
          </ac:spMkLst>
        </pc:spChg>
        <pc:spChg chg="add del mod">
          <ac:chgData name="Liu, Zhenyuan" userId="b3177817-f3db-47ea-b98e-bfcd810437f2" providerId="ADAL" clId="{AB4AD13C-7BF8-BE48-9F8A-0AD0AD39400C}" dt="2024-08-28T18:49:02.583" v="5240" actId="478"/>
          <ac:spMkLst>
            <pc:docMk/>
            <pc:sldMk cId="2599955852" sldId="470"/>
            <ac:spMk id="10" creationId="{E99851D4-BE07-53D1-F4F7-B08D020092AB}"/>
          </ac:spMkLst>
        </pc:spChg>
        <pc:spChg chg="add del mod">
          <ac:chgData name="Liu, Zhenyuan" userId="b3177817-f3db-47ea-b98e-bfcd810437f2" providerId="ADAL" clId="{AB4AD13C-7BF8-BE48-9F8A-0AD0AD39400C}" dt="2024-08-28T18:49:03.045" v="5241" actId="478"/>
          <ac:spMkLst>
            <pc:docMk/>
            <pc:sldMk cId="2599955852" sldId="470"/>
            <ac:spMk id="11" creationId="{2F5275DE-9C89-9A56-471D-5BE8304071F7}"/>
          </ac:spMkLst>
        </pc:spChg>
        <pc:spChg chg="add del mod">
          <ac:chgData name="Liu, Zhenyuan" userId="b3177817-f3db-47ea-b98e-bfcd810437f2" providerId="ADAL" clId="{AB4AD13C-7BF8-BE48-9F8A-0AD0AD39400C}" dt="2024-08-28T18:49:03.576" v="5242" actId="478"/>
          <ac:spMkLst>
            <pc:docMk/>
            <pc:sldMk cId="2599955852" sldId="470"/>
            <ac:spMk id="12" creationId="{906E5D99-7D11-F222-4688-8B7880FE1F90}"/>
          </ac:spMkLst>
        </pc:spChg>
        <pc:picChg chg="add mod modCrop">
          <ac:chgData name="Liu, Zhenyuan" userId="b3177817-f3db-47ea-b98e-bfcd810437f2" providerId="ADAL" clId="{AB4AD13C-7BF8-BE48-9F8A-0AD0AD39400C}" dt="2024-08-28T18:50:11.024" v="5270" actId="1076"/>
          <ac:picMkLst>
            <pc:docMk/>
            <pc:sldMk cId="2599955852" sldId="470"/>
            <ac:picMk id="5" creationId="{E190F351-B57F-2BFF-6892-8411796831BE}"/>
          </ac:picMkLst>
        </pc:picChg>
        <pc:picChg chg="add mod modCrop">
          <ac:chgData name="Liu, Zhenyuan" userId="b3177817-f3db-47ea-b98e-bfcd810437f2" providerId="ADAL" clId="{AB4AD13C-7BF8-BE48-9F8A-0AD0AD39400C}" dt="2024-09-02T23:13:42.270" v="13114" actId="1076"/>
          <ac:picMkLst>
            <pc:docMk/>
            <pc:sldMk cId="2599955852" sldId="470"/>
            <ac:picMk id="10" creationId="{DAC92694-81DA-90D1-6244-DEBB5D153A27}"/>
          </ac:picMkLst>
        </pc:picChg>
        <pc:picChg chg="add mod modCrop">
          <ac:chgData name="Liu, Zhenyuan" userId="b3177817-f3db-47ea-b98e-bfcd810437f2" providerId="ADAL" clId="{AB4AD13C-7BF8-BE48-9F8A-0AD0AD39400C}" dt="2024-08-28T18:50:09.044" v="5269" actId="1076"/>
          <ac:picMkLst>
            <pc:docMk/>
            <pc:sldMk cId="2599955852" sldId="470"/>
            <ac:picMk id="13" creationId="{89F16D12-8D40-64D1-DF5C-124DE266DE61}"/>
          </ac:picMkLst>
        </pc:picChg>
        <pc:picChg chg="add mod modCrop">
          <ac:chgData name="Liu, Zhenyuan" userId="b3177817-f3db-47ea-b98e-bfcd810437f2" providerId="ADAL" clId="{AB4AD13C-7BF8-BE48-9F8A-0AD0AD39400C}" dt="2024-08-28T18:50:13.413" v="5271" actId="1076"/>
          <ac:picMkLst>
            <pc:docMk/>
            <pc:sldMk cId="2599955852" sldId="470"/>
            <ac:picMk id="14" creationId="{2E52F361-CF26-8D92-CDB9-C1539A8E164F}"/>
          </ac:picMkLst>
        </pc:picChg>
        <pc:picChg chg="add mod modCrop">
          <ac:chgData name="Liu, Zhenyuan" userId="b3177817-f3db-47ea-b98e-bfcd810437f2" providerId="ADAL" clId="{AB4AD13C-7BF8-BE48-9F8A-0AD0AD39400C}" dt="2024-08-28T18:50:16.103" v="5272" actId="1076"/>
          <ac:picMkLst>
            <pc:docMk/>
            <pc:sldMk cId="2599955852" sldId="470"/>
            <ac:picMk id="15" creationId="{3C8DA02F-E34D-79DD-2C1F-022AB470ADFB}"/>
          </ac:picMkLst>
        </pc:picChg>
        <pc:cxnChg chg="add mod">
          <ac:chgData name="Liu, Zhenyuan" userId="b3177817-f3db-47ea-b98e-bfcd810437f2" providerId="ADAL" clId="{AB4AD13C-7BF8-BE48-9F8A-0AD0AD39400C}" dt="2024-08-28T18:50:22.081" v="5279" actId="1035"/>
          <ac:cxnSpMkLst>
            <pc:docMk/>
            <pc:sldMk cId="2599955852" sldId="470"/>
            <ac:cxnSpMk id="8" creationId="{F161CFB2-17C7-A54E-70FE-F08529061F5D}"/>
          </ac:cxnSpMkLst>
        </pc:cxnChg>
      </pc:sldChg>
      <pc:sldChg chg="add del">
        <pc:chgData name="Liu, Zhenyuan" userId="b3177817-f3db-47ea-b98e-bfcd810437f2" providerId="ADAL" clId="{AB4AD13C-7BF8-BE48-9F8A-0AD0AD39400C}" dt="2024-08-26T19:00:32.282" v="766" actId="2696"/>
        <pc:sldMkLst>
          <pc:docMk/>
          <pc:sldMk cId="733339916" sldId="471"/>
        </pc:sldMkLst>
      </pc:sldChg>
      <pc:sldChg chg="addSp delSp modSp add mod ord delAnim modAnim">
        <pc:chgData name="Liu, Zhenyuan" userId="b3177817-f3db-47ea-b98e-bfcd810437f2" providerId="ADAL" clId="{AB4AD13C-7BF8-BE48-9F8A-0AD0AD39400C}" dt="2024-08-28T16:36:59.853" v="2876" actId="20578"/>
        <pc:sldMkLst>
          <pc:docMk/>
          <pc:sldMk cId="1931820612" sldId="471"/>
        </pc:sldMkLst>
        <pc:spChg chg="add mod topLvl">
          <ac:chgData name="Liu, Zhenyuan" userId="b3177817-f3db-47ea-b98e-bfcd810437f2" providerId="ADAL" clId="{AB4AD13C-7BF8-BE48-9F8A-0AD0AD39400C}" dt="2024-08-26T19:32:47.243" v="1024" actId="1038"/>
          <ac:spMkLst>
            <pc:docMk/>
            <pc:sldMk cId="1931820612" sldId="471"/>
            <ac:spMk id="5" creationId="{2FC2E1DE-7001-5E66-9C7C-5290C4E8E1D6}"/>
          </ac:spMkLst>
        </pc:spChg>
        <pc:spChg chg="add mod topLvl">
          <ac:chgData name="Liu, Zhenyuan" userId="b3177817-f3db-47ea-b98e-bfcd810437f2" providerId="ADAL" clId="{AB4AD13C-7BF8-BE48-9F8A-0AD0AD39400C}" dt="2024-08-26T19:32:47.243" v="1024" actId="1038"/>
          <ac:spMkLst>
            <pc:docMk/>
            <pc:sldMk cId="1931820612" sldId="471"/>
            <ac:spMk id="6" creationId="{28F27BF5-D93A-7108-2B2D-BF868E8CEBC6}"/>
          </ac:spMkLst>
        </pc:spChg>
        <pc:spChg chg="add mod topLvl">
          <ac:chgData name="Liu, Zhenyuan" userId="b3177817-f3db-47ea-b98e-bfcd810437f2" providerId="ADAL" clId="{AB4AD13C-7BF8-BE48-9F8A-0AD0AD39400C}" dt="2024-08-26T19:30:36.198" v="999" actId="1582"/>
          <ac:spMkLst>
            <pc:docMk/>
            <pc:sldMk cId="1931820612" sldId="471"/>
            <ac:spMk id="7" creationId="{5F941043-26A6-D22F-E73E-6B5C3FA36D4B}"/>
          </ac:spMkLst>
        </pc:spChg>
        <pc:spChg chg="add mod">
          <ac:chgData name="Liu, Zhenyuan" userId="b3177817-f3db-47ea-b98e-bfcd810437f2" providerId="ADAL" clId="{AB4AD13C-7BF8-BE48-9F8A-0AD0AD39400C}" dt="2024-08-28T13:39:30.285" v="2412" actId="20577"/>
          <ac:spMkLst>
            <pc:docMk/>
            <pc:sldMk cId="1931820612" sldId="471"/>
            <ac:spMk id="8" creationId="{8F1F74D3-FCA3-F84C-D1C2-EAFEB2A95230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10" creationId="{CD9271CF-B71D-0B7F-6C84-3B403C1D7168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11" creationId="{F842A22E-8630-DD21-47E0-55A8C890E471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12" creationId="{F25F2C8B-C335-613A-AA52-C7F5BA17E261}"/>
          </ac:spMkLst>
        </pc:spChg>
        <pc:spChg chg="add mod topLvl">
          <ac:chgData name="Liu, Zhenyuan" userId="b3177817-f3db-47ea-b98e-bfcd810437f2" providerId="ADAL" clId="{AB4AD13C-7BF8-BE48-9F8A-0AD0AD39400C}" dt="2024-08-26T19:30:30.998" v="998" actId="1582"/>
          <ac:spMkLst>
            <pc:docMk/>
            <pc:sldMk cId="1931820612" sldId="471"/>
            <ac:spMk id="13" creationId="{64AFAB96-75DA-5810-6376-B1221EAEA3B4}"/>
          </ac:spMkLst>
        </pc:spChg>
        <pc:spChg chg="add mod topLvl">
          <ac:chgData name="Liu, Zhenyuan" userId="b3177817-f3db-47ea-b98e-bfcd810437f2" providerId="ADAL" clId="{AB4AD13C-7BF8-BE48-9F8A-0AD0AD39400C}" dt="2024-08-26T19:31:57.369" v="1006" actId="207"/>
          <ac:spMkLst>
            <pc:docMk/>
            <pc:sldMk cId="1931820612" sldId="471"/>
            <ac:spMk id="14" creationId="{433D95A5-8DF0-B991-EBEB-1591975F8ABC}"/>
          </ac:spMkLst>
        </pc:spChg>
        <pc:spChg chg="add mod topLvl">
          <ac:chgData name="Liu, Zhenyuan" userId="b3177817-f3db-47ea-b98e-bfcd810437f2" providerId="ADAL" clId="{AB4AD13C-7BF8-BE48-9F8A-0AD0AD39400C}" dt="2024-08-26T19:31:57.369" v="1006" actId="207"/>
          <ac:spMkLst>
            <pc:docMk/>
            <pc:sldMk cId="1931820612" sldId="471"/>
            <ac:spMk id="15" creationId="{617EC75D-0007-85E8-9A84-3F37795BB37E}"/>
          </ac:spMkLst>
        </pc:spChg>
        <pc:spChg chg="add mod topLvl">
          <ac:chgData name="Liu, Zhenyuan" userId="b3177817-f3db-47ea-b98e-bfcd810437f2" providerId="ADAL" clId="{AB4AD13C-7BF8-BE48-9F8A-0AD0AD39400C}" dt="2024-08-26T19:31:05.164" v="1003" actId="403"/>
          <ac:spMkLst>
            <pc:docMk/>
            <pc:sldMk cId="1931820612" sldId="471"/>
            <ac:spMk id="16" creationId="{B9A7DE68-B83A-E2CE-170D-9B9E38355433}"/>
          </ac:spMkLst>
        </pc:spChg>
        <pc:spChg chg="add mod topLvl">
          <ac:chgData name="Liu, Zhenyuan" userId="b3177817-f3db-47ea-b98e-bfcd810437f2" providerId="ADAL" clId="{AB4AD13C-7BF8-BE48-9F8A-0AD0AD39400C}" dt="2024-08-26T19:30:51.500" v="1001" actId="2711"/>
          <ac:spMkLst>
            <pc:docMk/>
            <pc:sldMk cId="1931820612" sldId="471"/>
            <ac:spMk id="17" creationId="{787C9C10-A241-D7A1-E692-9C8926A8EC9D}"/>
          </ac:spMkLst>
        </pc:spChg>
        <pc:spChg chg="add mod topLvl">
          <ac:chgData name="Liu, Zhenyuan" userId="b3177817-f3db-47ea-b98e-bfcd810437f2" providerId="ADAL" clId="{AB4AD13C-7BF8-BE48-9F8A-0AD0AD39400C}" dt="2024-08-26T19:31:57.369" v="1006" actId="207"/>
          <ac:spMkLst>
            <pc:docMk/>
            <pc:sldMk cId="1931820612" sldId="471"/>
            <ac:spMk id="18" creationId="{F7A1A53C-C635-51D9-7597-81A3F6C1FC22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19" creationId="{F36A4646-4167-FB1B-4CA1-A25E83CB1792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20" creationId="{30F7F72A-C050-B7DA-D9D5-D92FF629C6E2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22" creationId="{1892BDE5-9B9B-CF86-1F6F-A114E6446F18}"/>
          </ac:spMkLst>
        </pc:spChg>
        <pc:spChg chg="add mod topLvl">
          <ac:chgData name="Liu, Zhenyuan" userId="b3177817-f3db-47ea-b98e-bfcd810437f2" providerId="ADAL" clId="{AB4AD13C-7BF8-BE48-9F8A-0AD0AD39400C}" dt="2024-08-26T19:31:57.369" v="1006" actId="207"/>
          <ac:spMkLst>
            <pc:docMk/>
            <pc:sldMk cId="1931820612" sldId="471"/>
            <ac:spMk id="23" creationId="{44B3F9EA-B16B-69E9-DE5F-C6B57CAE2208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24" creationId="{3C8B9357-53D4-A53F-1C26-849099EA2ADE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33" creationId="{D341493C-DF7A-62A3-DB5A-77011044649C}"/>
          </ac:spMkLst>
        </pc:spChg>
        <pc:spChg chg="add mod topLvl">
          <ac:chgData name="Liu, Zhenyuan" userId="b3177817-f3db-47ea-b98e-bfcd810437f2" providerId="ADAL" clId="{AB4AD13C-7BF8-BE48-9F8A-0AD0AD39400C}" dt="2024-08-26T19:31:05.164" v="1003" actId="403"/>
          <ac:spMkLst>
            <pc:docMk/>
            <pc:sldMk cId="1931820612" sldId="471"/>
            <ac:spMk id="36" creationId="{CF6F5945-396A-0EC9-CD86-77C8929F40DD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38" creationId="{EB286ABE-84DD-5A5C-82D8-4D662A053491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40" creationId="{B602BE27-BF8C-827B-B4F3-95DA0EE16000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42" creationId="{E073B22A-4C6F-86FD-8FD7-EE8583654707}"/>
          </ac:spMkLst>
        </pc:spChg>
        <pc:spChg chg="add mod topLvl">
          <ac:chgData name="Liu, Zhenyuan" userId="b3177817-f3db-47ea-b98e-bfcd810437f2" providerId="ADAL" clId="{AB4AD13C-7BF8-BE48-9F8A-0AD0AD39400C}" dt="2024-08-26T19:30:59.517" v="1002" actId="255"/>
          <ac:spMkLst>
            <pc:docMk/>
            <pc:sldMk cId="1931820612" sldId="471"/>
            <ac:spMk id="44" creationId="{22EA79BF-6181-6D58-B6E7-20D0A3B111F1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45" creationId="{DC5B7049-B3B0-9E55-6F1F-E8D0CF3DB627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47" creationId="{71A8B7E9-C5A7-4A97-57FF-3C59D4CDE667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49" creationId="{E2291997-042A-A9FF-D5F1-1A836DA6EC49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51" creationId="{F5DC45BC-0421-D093-253E-F93FA1F1905A}"/>
          </ac:spMkLst>
        </pc:spChg>
        <pc:spChg chg="add mod topLvl">
          <ac:chgData name="Liu, Zhenyuan" userId="b3177817-f3db-47ea-b98e-bfcd810437f2" providerId="ADAL" clId="{AB4AD13C-7BF8-BE48-9F8A-0AD0AD39400C}" dt="2024-08-26T19:30:19.810" v="997" actId="113"/>
          <ac:spMkLst>
            <pc:docMk/>
            <pc:sldMk cId="1931820612" sldId="471"/>
            <ac:spMk id="52" creationId="{525484BD-8E3C-8806-BC79-91FDB2029E24}"/>
          </ac:spMkLst>
        </pc:spChg>
        <pc:grpChg chg="add del mod">
          <ac:chgData name="Liu, Zhenyuan" userId="b3177817-f3db-47ea-b98e-bfcd810437f2" providerId="ADAL" clId="{AB4AD13C-7BF8-BE48-9F8A-0AD0AD39400C}" dt="2024-08-26T19:27:54.950" v="985" actId="165"/>
          <ac:grpSpMkLst>
            <pc:docMk/>
            <pc:sldMk cId="1931820612" sldId="471"/>
            <ac:grpSpMk id="71" creationId="{42AC7CBC-BCD1-622A-75EC-3CBA84F2BA79}"/>
          </ac:grpSpMkLst>
        </pc:grpChg>
        <pc:picChg chg="del">
          <ac:chgData name="Liu, Zhenyuan" userId="b3177817-f3db-47ea-b98e-bfcd810437f2" providerId="ADAL" clId="{AB4AD13C-7BF8-BE48-9F8A-0AD0AD39400C}" dt="2024-08-26T19:25:57.410" v="970" actId="478"/>
          <ac:picMkLst>
            <pc:docMk/>
            <pc:sldMk cId="1931820612" sldId="471"/>
            <ac:picMk id="8" creationId="{DDF59840-5FED-5BE1-721F-0399DF86DA81}"/>
          </ac:picMkLst>
        </pc:picChg>
        <pc:picChg chg="add mod topLvl">
          <ac:chgData name="Liu, Zhenyuan" userId="b3177817-f3db-47ea-b98e-bfcd810437f2" providerId="ADAL" clId="{AB4AD13C-7BF8-BE48-9F8A-0AD0AD39400C}" dt="2024-08-26T19:27:54.950" v="985" actId="165"/>
          <ac:picMkLst>
            <pc:docMk/>
            <pc:sldMk cId="1931820612" sldId="471"/>
            <ac:picMk id="21" creationId="{A138F9AB-63AC-1526-2187-C652A8A0D1EE}"/>
          </ac:picMkLst>
        </pc:picChg>
        <pc:picChg chg="add mod topLvl">
          <ac:chgData name="Liu, Zhenyuan" userId="b3177817-f3db-47ea-b98e-bfcd810437f2" providerId="ADAL" clId="{AB4AD13C-7BF8-BE48-9F8A-0AD0AD39400C}" dt="2024-08-26T19:27:54.950" v="985" actId="165"/>
          <ac:picMkLst>
            <pc:docMk/>
            <pc:sldMk cId="1931820612" sldId="471"/>
            <ac:picMk id="25" creationId="{6D952709-CD10-B76F-651C-F0665F146D41}"/>
          </ac:picMkLst>
        </pc:picChg>
        <pc:picChg chg="add mod topLvl">
          <ac:chgData name="Liu, Zhenyuan" userId="b3177817-f3db-47ea-b98e-bfcd810437f2" providerId="ADAL" clId="{AB4AD13C-7BF8-BE48-9F8A-0AD0AD39400C}" dt="2024-08-26T19:31:19.890" v="1004" actId="166"/>
          <ac:picMkLst>
            <pc:docMk/>
            <pc:sldMk cId="1931820612" sldId="471"/>
            <ac:picMk id="41" creationId="{D7B28A47-FEC9-2B11-8441-713DE654BCAA}"/>
          </ac:picMkLst>
        </pc:pic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4" creationId="{BE058984-32A2-268E-0CE5-8490A6358113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9" creationId="{EA20CE2D-2951-1EA4-E490-3736ED135962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26" creationId="{3F42C2C6-FAF1-EDD3-1874-1D20A58EF3DB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27" creationId="{62CA1CEF-A2E4-1789-2EFF-2230D043EF32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28" creationId="{14583711-9805-1463-A1BD-D2585C4A3B1A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29" creationId="{2D99A3AB-003D-6A17-AB98-611126AC1E66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30" creationId="{10C79608-45E1-2341-0F12-D7CBEEF89DA1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31" creationId="{80CC7920-FE07-A878-F00F-28FD8A36D085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32" creationId="{2739F809-530D-FFDD-7F61-C792D17D4123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34" creationId="{E9D598E5-96EC-111F-E61A-A499ADCC6741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35" creationId="{D38421EE-4D4D-52D8-58AB-D6CDEC6C4F5C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37" creationId="{79FFC75A-0531-FEB0-5103-D06C978BFEE1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39" creationId="{9A6CB8D9-7850-328A-CAE8-0C8D39C757FD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43" creationId="{8636DA6D-AF3C-FA95-3B05-D7200767DF47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46" creationId="{D29BBBD9-915F-A5E2-7C74-6ECC6EA4ADF4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48" creationId="{507E8447-5774-E160-2E57-6E3FB9AA9F62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50" creationId="{48813C7F-EF45-15ED-2890-605D4B258BA6}"/>
          </ac:cxnSpMkLst>
        </pc:cxnChg>
        <pc:cxnChg chg="add mod topLvl">
          <ac:chgData name="Liu, Zhenyuan" userId="b3177817-f3db-47ea-b98e-bfcd810437f2" providerId="ADAL" clId="{AB4AD13C-7BF8-BE48-9F8A-0AD0AD39400C}" dt="2024-08-26T19:27:54.950" v="985" actId="165"/>
          <ac:cxnSpMkLst>
            <pc:docMk/>
            <pc:sldMk cId="1931820612" sldId="471"/>
            <ac:cxnSpMk id="53" creationId="{4A41C1EB-DC31-C3CB-A570-6914337200A2}"/>
          </ac:cxnSpMkLst>
        </pc:cxnChg>
      </pc:sldChg>
      <pc:sldChg chg="modSp add del mod">
        <pc:chgData name="Liu, Zhenyuan" userId="b3177817-f3db-47ea-b98e-bfcd810437f2" providerId="ADAL" clId="{AB4AD13C-7BF8-BE48-9F8A-0AD0AD39400C}" dt="2024-08-26T18:59:33.688" v="757" actId="2696"/>
        <pc:sldMkLst>
          <pc:docMk/>
          <pc:sldMk cId="2667874047" sldId="471"/>
        </pc:sldMkLst>
        <pc:spChg chg="mod">
          <ac:chgData name="Liu, Zhenyuan" userId="b3177817-f3db-47ea-b98e-bfcd810437f2" providerId="ADAL" clId="{AB4AD13C-7BF8-BE48-9F8A-0AD0AD39400C}" dt="2024-08-26T18:59:31.429" v="756" actId="20577"/>
          <ac:spMkLst>
            <pc:docMk/>
            <pc:sldMk cId="2667874047" sldId="471"/>
            <ac:spMk id="2" creationId="{4940364C-EB89-D218-6FDF-9C2D539F3708}"/>
          </ac:spMkLst>
        </pc:spChg>
      </pc:sldChg>
      <pc:sldChg chg="modSp add del mod">
        <pc:chgData name="Liu, Zhenyuan" userId="b3177817-f3db-47ea-b98e-bfcd810437f2" providerId="ADAL" clId="{AB4AD13C-7BF8-BE48-9F8A-0AD0AD39400C}" dt="2024-08-26T20:13:50.740" v="1414" actId="2696"/>
        <pc:sldMkLst>
          <pc:docMk/>
          <pc:sldMk cId="456005369" sldId="472"/>
        </pc:sldMkLst>
        <pc:spChg chg="mod">
          <ac:chgData name="Liu, Zhenyuan" userId="b3177817-f3db-47ea-b98e-bfcd810437f2" providerId="ADAL" clId="{AB4AD13C-7BF8-BE48-9F8A-0AD0AD39400C}" dt="2024-08-26T20:06:06.939" v="1349" actId="20577"/>
          <ac:spMkLst>
            <pc:docMk/>
            <pc:sldMk cId="456005369" sldId="472"/>
            <ac:spMk id="3" creationId="{C7C3AF9D-DB0C-17A5-BA16-1EC3B4B2CA00}"/>
          </ac:spMkLst>
        </pc:spChg>
      </pc:sldChg>
      <pc:sldChg chg="add del">
        <pc:chgData name="Liu, Zhenyuan" userId="b3177817-f3db-47ea-b98e-bfcd810437f2" providerId="ADAL" clId="{AB4AD13C-7BF8-BE48-9F8A-0AD0AD39400C}" dt="2024-08-28T16:46:32.599" v="3106" actId="2696"/>
        <pc:sldMkLst>
          <pc:docMk/>
          <pc:sldMk cId="2786864401" sldId="472"/>
        </pc:sldMkLst>
      </pc:sldChg>
      <pc:sldChg chg="add del ord">
        <pc:chgData name="Liu, Zhenyuan" userId="b3177817-f3db-47ea-b98e-bfcd810437f2" providerId="ADAL" clId="{AB4AD13C-7BF8-BE48-9F8A-0AD0AD39400C}" dt="2024-08-28T16:46:34.851" v="3107" actId="2696"/>
        <pc:sldMkLst>
          <pc:docMk/>
          <pc:sldMk cId="1595070854" sldId="473"/>
        </pc:sldMkLst>
      </pc:sldChg>
      <pc:sldChg chg="add del">
        <pc:chgData name="Liu, Zhenyuan" userId="b3177817-f3db-47ea-b98e-bfcd810437f2" providerId="ADAL" clId="{AB4AD13C-7BF8-BE48-9F8A-0AD0AD39400C}" dt="2024-08-28T18:35:29.344" v="5119" actId="2696"/>
        <pc:sldMkLst>
          <pc:docMk/>
          <pc:sldMk cId="609094640" sldId="474"/>
        </pc:sldMkLst>
      </pc:sldChg>
      <pc:sldChg chg="addSp delSp modSp add mod delAnim modAnim">
        <pc:chgData name="Liu, Zhenyuan" userId="b3177817-f3db-47ea-b98e-bfcd810437f2" providerId="ADAL" clId="{AB4AD13C-7BF8-BE48-9F8A-0AD0AD39400C}" dt="2024-09-04T21:35:59.811" v="13731"/>
        <pc:sldMkLst>
          <pc:docMk/>
          <pc:sldMk cId="910868899" sldId="475"/>
        </pc:sldMkLst>
        <pc:spChg chg="mod">
          <ac:chgData name="Liu, Zhenyuan" userId="b3177817-f3db-47ea-b98e-bfcd810437f2" providerId="ADAL" clId="{AB4AD13C-7BF8-BE48-9F8A-0AD0AD39400C}" dt="2024-08-28T18:05:20.953" v="4414" actId="20577"/>
          <ac:spMkLst>
            <pc:docMk/>
            <pc:sldMk cId="910868899" sldId="475"/>
            <ac:spMk id="2" creationId="{4940364C-EB89-D218-6FDF-9C2D539F3708}"/>
          </ac:spMkLst>
        </pc:spChg>
        <pc:spChg chg="add mod">
          <ac:chgData name="Liu, Zhenyuan" userId="b3177817-f3db-47ea-b98e-bfcd810437f2" providerId="ADAL" clId="{AB4AD13C-7BF8-BE48-9F8A-0AD0AD39400C}" dt="2024-09-04T21:35:31.003" v="13721" actId="1076"/>
          <ac:spMkLst>
            <pc:docMk/>
            <pc:sldMk cId="910868899" sldId="475"/>
            <ac:spMk id="4" creationId="{16C3D4A1-4FB8-6EAC-D403-3596A45B9D0A}"/>
          </ac:spMkLst>
        </pc:spChg>
        <pc:spChg chg="add mod">
          <ac:chgData name="Liu, Zhenyuan" userId="b3177817-f3db-47ea-b98e-bfcd810437f2" providerId="ADAL" clId="{AB4AD13C-7BF8-BE48-9F8A-0AD0AD39400C}" dt="2024-09-04T21:35:48.626" v="13729" actId="5793"/>
          <ac:spMkLst>
            <pc:docMk/>
            <pc:sldMk cId="910868899" sldId="475"/>
            <ac:spMk id="6" creationId="{6EAB8847-B01B-B92B-5D4F-BCDB8A3D0219}"/>
          </ac:spMkLst>
        </pc:spChg>
        <pc:spChg chg="add del mod">
          <ac:chgData name="Liu, Zhenyuan" userId="b3177817-f3db-47ea-b98e-bfcd810437f2" providerId="ADAL" clId="{AB4AD13C-7BF8-BE48-9F8A-0AD0AD39400C}" dt="2024-08-28T17:57:34.259" v="4257" actId="478"/>
          <ac:spMkLst>
            <pc:docMk/>
            <pc:sldMk cId="910868899" sldId="475"/>
            <ac:spMk id="6" creationId="{B83D2CD5-B178-47E5-3751-0F29ECA92744}"/>
          </ac:spMkLst>
        </pc:spChg>
        <pc:spChg chg="mod">
          <ac:chgData name="Liu, Zhenyuan" userId="b3177817-f3db-47ea-b98e-bfcd810437f2" providerId="ADAL" clId="{AB4AD13C-7BF8-BE48-9F8A-0AD0AD39400C}" dt="2024-08-30T13:22:32.680" v="8914"/>
          <ac:spMkLst>
            <pc:docMk/>
            <pc:sldMk cId="910868899" sldId="475"/>
            <ac:spMk id="6" creationId="{D322AB2E-0F12-6D54-FFAE-33C6F403FC11}"/>
          </ac:spMkLst>
        </pc:spChg>
        <pc:spChg chg="add mod">
          <ac:chgData name="Liu, Zhenyuan" userId="b3177817-f3db-47ea-b98e-bfcd810437f2" providerId="ADAL" clId="{AB4AD13C-7BF8-BE48-9F8A-0AD0AD39400C}" dt="2024-08-28T17:57:19.129" v="4254" actId="164"/>
          <ac:spMkLst>
            <pc:docMk/>
            <pc:sldMk cId="910868899" sldId="475"/>
            <ac:spMk id="7" creationId="{D5EF460E-F54E-25B6-3C36-0215D81C01A2}"/>
          </ac:spMkLst>
        </pc:spChg>
        <pc:spChg chg="mod">
          <ac:chgData name="Liu, Zhenyuan" userId="b3177817-f3db-47ea-b98e-bfcd810437f2" providerId="ADAL" clId="{AB4AD13C-7BF8-BE48-9F8A-0AD0AD39400C}" dt="2024-08-30T13:22:32.680" v="8914"/>
          <ac:spMkLst>
            <pc:docMk/>
            <pc:sldMk cId="910868899" sldId="475"/>
            <ac:spMk id="8" creationId="{F920C2D5-04BD-9D5A-5C65-A2502016FC40}"/>
          </ac:spMkLst>
        </pc:spChg>
        <pc:spChg chg="mod">
          <ac:chgData name="Liu, Zhenyuan" userId="b3177817-f3db-47ea-b98e-bfcd810437f2" providerId="ADAL" clId="{AB4AD13C-7BF8-BE48-9F8A-0AD0AD39400C}" dt="2024-08-30T13:22:32.680" v="8914"/>
          <ac:spMkLst>
            <pc:docMk/>
            <pc:sldMk cId="910868899" sldId="475"/>
            <ac:spMk id="12" creationId="{8C5844B2-62B8-7D0E-8A70-87A35524577F}"/>
          </ac:spMkLst>
        </pc:spChg>
        <pc:spChg chg="mod">
          <ac:chgData name="Liu, Zhenyuan" userId="b3177817-f3db-47ea-b98e-bfcd810437f2" providerId="ADAL" clId="{AB4AD13C-7BF8-BE48-9F8A-0AD0AD39400C}" dt="2024-08-28T17:58:02.244" v="4264"/>
          <ac:spMkLst>
            <pc:docMk/>
            <pc:sldMk cId="910868899" sldId="475"/>
            <ac:spMk id="12" creationId="{E57D54F1-4B75-E2F4-8C4B-ADEF539D609C}"/>
          </ac:spMkLst>
        </pc:spChg>
        <pc:spChg chg="add mod">
          <ac:chgData name="Liu, Zhenyuan" userId="b3177817-f3db-47ea-b98e-bfcd810437f2" providerId="ADAL" clId="{AB4AD13C-7BF8-BE48-9F8A-0AD0AD39400C}" dt="2024-09-02T19:41:34.971" v="12721" actId="1076"/>
          <ac:spMkLst>
            <pc:docMk/>
            <pc:sldMk cId="910868899" sldId="475"/>
            <ac:spMk id="13" creationId="{094FD953-6327-1AE2-60B2-980995B278F2}"/>
          </ac:spMkLst>
        </pc:spChg>
        <pc:spChg chg="mod">
          <ac:chgData name="Liu, Zhenyuan" userId="b3177817-f3db-47ea-b98e-bfcd810437f2" providerId="ADAL" clId="{AB4AD13C-7BF8-BE48-9F8A-0AD0AD39400C}" dt="2024-08-28T17:58:02.244" v="4264"/>
          <ac:spMkLst>
            <pc:docMk/>
            <pc:sldMk cId="910868899" sldId="475"/>
            <ac:spMk id="13" creationId="{BF9E8C86-4DE4-4F96-F88D-3E05D327B3E3}"/>
          </ac:spMkLst>
        </pc:spChg>
        <pc:spChg chg="add mod">
          <ac:chgData name="Liu, Zhenyuan" userId="b3177817-f3db-47ea-b98e-bfcd810437f2" providerId="ADAL" clId="{AB4AD13C-7BF8-BE48-9F8A-0AD0AD39400C}" dt="2024-09-02T19:41:32.688" v="12720" actId="1076"/>
          <ac:spMkLst>
            <pc:docMk/>
            <pc:sldMk cId="910868899" sldId="475"/>
            <ac:spMk id="14" creationId="{33D3E552-FE3B-9B38-8944-C1970C0C9F7E}"/>
          </ac:spMkLst>
        </pc:spChg>
        <pc:spChg chg="mod">
          <ac:chgData name="Liu, Zhenyuan" userId="b3177817-f3db-47ea-b98e-bfcd810437f2" providerId="ADAL" clId="{AB4AD13C-7BF8-BE48-9F8A-0AD0AD39400C}" dt="2024-08-28T17:58:02.244" v="4264"/>
          <ac:spMkLst>
            <pc:docMk/>
            <pc:sldMk cId="910868899" sldId="475"/>
            <ac:spMk id="14" creationId="{A9F2CDFD-AFF8-A5BC-40C5-D10B8F802080}"/>
          </ac:spMkLst>
        </pc:spChg>
        <pc:spChg chg="add del">
          <ac:chgData name="Liu, Zhenyuan" userId="b3177817-f3db-47ea-b98e-bfcd810437f2" providerId="ADAL" clId="{AB4AD13C-7BF8-BE48-9F8A-0AD0AD39400C}" dt="2024-08-28T17:58:59.466" v="4289" actId="478"/>
          <ac:spMkLst>
            <pc:docMk/>
            <pc:sldMk cId="910868899" sldId="475"/>
            <ac:spMk id="15" creationId="{25C3F4CB-EA11-D17D-51AA-8212C05DAFD1}"/>
          </ac:spMkLst>
        </pc:spChg>
        <pc:spChg chg="add mod">
          <ac:chgData name="Liu, Zhenyuan" userId="b3177817-f3db-47ea-b98e-bfcd810437f2" providerId="ADAL" clId="{AB4AD13C-7BF8-BE48-9F8A-0AD0AD39400C}" dt="2024-08-28T18:00:44.680" v="4336" actId="164"/>
          <ac:spMkLst>
            <pc:docMk/>
            <pc:sldMk cId="910868899" sldId="475"/>
            <ac:spMk id="16" creationId="{567A54DE-5C6D-2CBD-4AE9-480FD45619B4}"/>
          </ac:spMkLst>
        </pc:spChg>
        <pc:spChg chg="add mod">
          <ac:chgData name="Liu, Zhenyuan" userId="b3177817-f3db-47ea-b98e-bfcd810437f2" providerId="ADAL" clId="{AB4AD13C-7BF8-BE48-9F8A-0AD0AD39400C}" dt="2024-08-28T18:00:44.680" v="4336" actId="164"/>
          <ac:spMkLst>
            <pc:docMk/>
            <pc:sldMk cId="910868899" sldId="475"/>
            <ac:spMk id="17" creationId="{CFD49E02-ADC4-146E-554B-2F2229695B31}"/>
          </ac:spMkLst>
        </pc:spChg>
        <pc:spChg chg="add mod">
          <ac:chgData name="Liu, Zhenyuan" userId="b3177817-f3db-47ea-b98e-bfcd810437f2" providerId="ADAL" clId="{AB4AD13C-7BF8-BE48-9F8A-0AD0AD39400C}" dt="2024-08-28T18:00:44.680" v="4336" actId="164"/>
          <ac:spMkLst>
            <pc:docMk/>
            <pc:sldMk cId="910868899" sldId="475"/>
            <ac:spMk id="18" creationId="{AC394D04-B81F-0E3F-42F5-1065615685FB}"/>
          </ac:spMkLst>
        </pc:spChg>
        <pc:spChg chg="add mod">
          <ac:chgData name="Liu, Zhenyuan" userId="b3177817-f3db-47ea-b98e-bfcd810437f2" providerId="ADAL" clId="{AB4AD13C-7BF8-BE48-9F8A-0AD0AD39400C}" dt="2024-08-28T18:00:44.680" v="4336" actId="164"/>
          <ac:spMkLst>
            <pc:docMk/>
            <pc:sldMk cId="910868899" sldId="475"/>
            <ac:spMk id="19" creationId="{D8F1CEFA-6478-3C7E-F0BE-3ECA3022EDD4}"/>
          </ac:spMkLst>
        </pc:spChg>
        <pc:spChg chg="mod">
          <ac:chgData name="Liu, Zhenyuan" userId="b3177817-f3db-47ea-b98e-bfcd810437f2" providerId="ADAL" clId="{AB4AD13C-7BF8-BE48-9F8A-0AD0AD39400C}" dt="2024-08-28T18:01:44.435" v="4339"/>
          <ac:spMkLst>
            <pc:docMk/>
            <pc:sldMk cId="910868899" sldId="475"/>
            <ac:spMk id="22" creationId="{4638C2EA-0865-0932-6BC6-A48E91A09B34}"/>
          </ac:spMkLst>
        </pc:spChg>
        <pc:spChg chg="mod">
          <ac:chgData name="Liu, Zhenyuan" userId="b3177817-f3db-47ea-b98e-bfcd810437f2" providerId="ADAL" clId="{AB4AD13C-7BF8-BE48-9F8A-0AD0AD39400C}" dt="2024-08-28T18:01:44.435" v="4339"/>
          <ac:spMkLst>
            <pc:docMk/>
            <pc:sldMk cId="910868899" sldId="475"/>
            <ac:spMk id="23" creationId="{BF2F1254-0B17-3398-DE36-A7CEC54413F0}"/>
          </ac:spMkLst>
        </pc:spChg>
        <pc:spChg chg="mod">
          <ac:chgData name="Liu, Zhenyuan" userId="b3177817-f3db-47ea-b98e-bfcd810437f2" providerId="ADAL" clId="{AB4AD13C-7BF8-BE48-9F8A-0AD0AD39400C}" dt="2024-08-28T18:01:44.435" v="4339"/>
          <ac:spMkLst>
            <pc:docMk/>
            <pc:sldMk cId="910868899" sldId="475"/>
            <ac:spMk id="25" creationId="{9AF076CB-536E-14E4-854A-AD8457145713}"/>
          </ac:spMkLst>
        </pc:spChg>
        <pc:spChg chg="add mod">
          <ac:chgData name="Liu, Zhenyuan" userId="b3177817-f3db-47ea-b98e-bfcd810437f2" providerId="ADAL" clId="{AB4AD13C-7BF8-BE48-9F8A-0AD0AD39400C}" dt="2024-09-02T19:43:09.405" v="12725" actId="1076"/>
          <ac:spMkLst>
            <pc:docMk/>
            <pc:sldMk cId="910868899" sldId="475"/>
            <ac:spMk id="26" creationId="{2C21C66B-1799-76D6-EC41-B2941B650B13}"/>
          </ac:spMkLst>
        </pc:spChg>
        <pc:spChg chg="add mod">
          <ac:chgData name="Liu, Zhenyuan" userId="b3177817-f3db-47ea-b98e-bfcd810437f2" providerId="ADAL" clId="{AB4AD13C-7BF8-BE48-9F8A-0AD0AD39400C}" dt="2024-08-28T18:28:34.771" v="5057" actId="1035"/>
          <ac:spMkLst>
            <pc:docMk/>
            <pc:sldMk cId="910868899" sldId="475"/>
            <ac:spMk id="27" creationId="{505F8C6B-1166-5AAF-1BF2-DFE36AA3A77E}"/>
          </ac:spMkLst>
        </pc:spChg>
        <pc:spChg chg="add mod">
          <ac:chgData name="Liu, Zhenyuan" userId="b3177817-f3db-47ea-b98e-bfcd810437f2" providerId="ADAL" clId="{AB4AD13C-7BF8-BE48-9F8A-0AD0AD39400C}" dt="2024-09-02T19:43:07.060" v="12724" actId="20577"/>
          <ac:spMkLst>
            <pc:docMk/>
            <pc:sldMk cId="910868899" sldId="475"/>
            <ac:spMk id="30" creationId="{CA830565-2811-2220-6704-A68E2E172855}"/>
          </ac:spMkLst>
        </pc:spChg>
        <pc:spChg chg="add mod">
          <ac:chgData name="Liu, Zhenyuan" userId="b3177817-f3db-47ea-b98e-bfcd810437f2" providerId="ADAL" clId="{AB4AD13C-7BF8-BE48-9F8A-0AD0AD39400C}" dt="2024-09-02T23:07:11.910" v="13105" actId="20577"/>
          <ac:spMkLst>
            <pc:docMk/>
            <pc:sldMk cId="910868899" sldId="475"/>
            <ac:spMk id="35" creationId="{18E01675-423B-BEB7-3C31-9DE8CE5DD680}"/>
          </ac:spMkLst>
        </pc:spChg>
        <pc:spChg chg="add del mod">
          <ac:chgData name="Liu, Zhenyuan" userId="b3177817-f3db-47ea-b98e-bfcd810437f2" providerId="ADAL" clId="{AB4AD13C-7BF8-BE48-9F8A-0AD0AD39400C}" dt="2024-08-28T18:32:45.509" v="5076" actId="478"/>
          <ac:spMkLst>
            <pc:docMk/>
            <pc:sldMk cId="910868899" sldId="475"/>
            <ac:spMk id="37" creationId="{308D857A-48FC-944E-716B-9F05075AB48E}"/>
          </ac:spMkLst>
        </pc:spChg>
        <pc:spChg chg="add mod">
          <ac:chgData name="Liu, Zhenyuan" userId="b3177817-f3db-47ea-b98e-bfcd810437f2" providerId="ADAL" clId="{AB4AD13C-7BF8-BE48-9F8A-0AD0AD39400C}" dt="2024-08-28T18:32:42.773" v="5075"/>
          <ac:spMkLst>
            <pc:docMk/>
            <pc:sldMk cId="910868899" sldId="475"/>
            <ac:spMk id="38" creationId="{D9EBC268-8836-BB8B-9D1A-09CDAFDE868E}"/>
          </ac:spMkLst>
        </pc:spChg>
        <pc:spChg chg="del">
          <ac:chgData name="Liu, Zhenyuan" userId="b3177817-f3db-47ea-b98e-bfcd810437f2" providerId="ADAL" clId="{AB4AD13C-7BF8-BE48-9F8A-0AD0AD39400C}" dt="2024-08-28T17:02:16.011" v="3294" actId="478"/>
          <ac:spMkLst>
            <pc:docMk/>
            <pc:sldMk cId="910868899" sldId="475"/>
            <ac:spMk id="56" creationId="{DDFE9694-AEBE-A47D-4CCF-5C51CECEBE9B}"/>
          </ac:spMkLst>
        </pc:spChg>
        <pc:spChg chg="del">
          <ac:chgData name="Liu, Zhenyuan" userId="b3177817-f3db-47ea-b98e-bfcd810437f2" providerId="ADAL" clId="{AB4AD13C-7BF8-BE48-9F8A-0AD0AD39400C}" dt="2024-08-28T17:02:16.011" v="3294" actId="478"/>
          <ac:spMkLst>
            <pc:docMk/>
            <pc:sldMk cId="910868899" sldId="475"/>
            <ac:spMk id="57" creationId="{C40B28A2-AC38-C1B4-4122-0C757920E0AF}"/>
          </ac:spMkLst>
        </pc:spChg>
        <pc:spChg chg="del">
          <ac:chgData name="Liu, Zhenyuan" userId="b3177817-f3db-47ea-b98e-bfcd810437f2" providerId="ADAL" clId="{AB4AD13C-7BF8-BE48-9F8A-0AD0AD39400C}" dt="2024-08-28T17:02:16.011" v="3294" actId="478"/>
          <ac:spMkLst>
            <pc:docMk/>
            <pc:sldMk cId="910868899" sldId="475"/>
            <ac:spMk id="59" creationId="{49B69FEA-8EF6-546E-286B-709A048CF406}"/>
          </ac:spMkLst>
        </pc:spChg>
        <pc:spChg chg="del">
          <ac:chgData name="Liu, Zhenyuan" userId="b3177817-f3db-47ea-b98e-bfcd810437f2" providerId="ADAL" clId="{AB4AD13C-7BF8-BE48-9F8A-0AD0AD39400C}" dt="2024-08-28T17:02:16.011" v="3294" actId="478"/>
          <ac:spMkLst>
            <pc:docMk/>
            <pc:sldMk cId="910868899" sldId="475"/>
            <ac:spMk id="60" creationId="{BDFDC04B-D19D-D147-85FC-2F84FABF8794}"/>
          </ac:spMkLst>
        </pc:spChg>
        <pc:spChg chg="del">
          <ac:chgData name="Liu, Zhenyuan" userId="b3177817-f3db-47ea-b98e-bfcd810437f2" providerId="ADAL" clId="{AB4AD13C-7BF8-BE48-9F8A-0AD0AD39400C}" dt="2024-08-28T17:02:16.011" v="3294" actId="478"/>
          <ac:spMkLst>
            <pc:docMk/>
            <pc:sldMk cId="910868899" sldId="475"/>
            <ac:spMk id="61" creationId="{A98F0EB6-AF9B-20BE-2905-0F169B40DBD9}"/>
          </ac:spMkLst>
        </pc:spChg>
        <pc:grpChg chg="add del mod">
          <ac:chgData name="Liu, Zhenyuan" userId="b3177817-f3db-47ea-b98e-bfcd810437f2" providerId="ADAL" clId="{AB4AD13C-7BF8-BE48-9F8A-0AD0AD39400C}" dt="2024-08-30T13:22:47.470" v="8917" actId="478"/>
          <ac:grpSpMkLst>
            <pc:docMk/>
            <pc:sldMk cId="910868899" sldId="475"/>
            <ac:grpSpMk id="4" creationId="{485A736D-AC24-13E7-CAC1-A25423050506}"/>
          </ac:grpSpMkLst>
        </pc:grpChg>
        <pc:grpChg chg="add mod">
          <ac:chgData name="Liu, Zhenyuan" userId="b3177817-f3db-47ea-b98e-bfcd810437f2" providerId="ADAL" clId="{AB4AD13C-7BF8-BE48-9F8A-0AD0AD39400C}" dt="2024-08-28T17:58:46.187" v="4280" actId="1076"/>
          <ac:grpSpMkLst>
            <pc:docMk/>
            <pc:sldMk cId="910868899" sldId="475"/>
            <ac:grpSpMk id="9" creationId="{18C7266D-2C26-9063-ABF3-F7EBFB450A71}"/>
          </ac:grpSpMkLst>
        </pc:grpChg>
        <pc:grpChg chg="add del mod">
          <ac:chgData name="Liu, Zhenyuan" userId="b3177817-f3db-47ea-b98e-bfcd810437f2" providerId="ADAL" clId="{AB4AD13C-7BF8-BE48-9F8A-0AD0AD39400C}" dt="2024-08-28T17:58:05.400" v="4266" actId="478"/>
          <ac:grpSpMkLst>
            <pc:docMk/>
            <pc:sldMk cId="910868899" sldId="475"/>
            <ac:grpSpMk id="11" creationId="{AFC21D9E-B813-841B-D0B4-F668BC2A6E09}"/>
          </ac:grpSpMkLst>
        </pc:grpChg>
        <pc:grpChg chg="add mod">
          <ac:chgData name="Liu, Zhenyuan" userId="b3177817-f3db-47ea-b98e-bfcd810437f2" providerId="ADAL" clId="{AB4AD13C-7BF8-BE48-9F8A-0AD0AD39400C}" dt="2024-08-28T18:28:34.771" v="5057" actId="1035"/>
          <ac:grpSpMkLst>
            <pc:docMk/>
            <pc:sldMk cId="910868899" sldId="475"/>
            <ac:grpSpMk id="20" creationId="{883F8EE8-7753-9E99-7EDB-9DBA026A1820}"/>
          </ac:grpSpMkLst>
        </pc:grpChg>
        <pc:grpChg chg="add del mod">
          <ac:chgData name="Liu, Zhenyuan" userId="b3177817-f3db-47ea-b98e-bfcd810437f2" providerId="ADAL" clId="{AB4AD13C-7BF8-BE48-9F8A-0AD0AD39400C}" dt="2024-08-28T18:01:53.805" v="4341" actId="478"/>
          <ac:grpSpMkLst>
            <pc:docMk/>
            <pc:sldMk cId="910868899" sldId="475"/>
            <ac:grpSpMk id="21" creationId="{19CA11CC-30A0-6453-27B0-3168A8130A26}"/>
          </ac:grpSpMkLst>
        </pc:grpChg>
        <pc:picChg chg="add mod modCrop">
          <ac:chgData name="Liu, Zhenyuan" userId="b3177817-f3db-47ea-b98e-bfcd810437f2" providerId="ADAL" clId="{AB4AD13C-7BF8-BE48-9F8A-0AD0AD39400C}" dt="2024-08-28T17:57:32.131" v="4256" actId="732"/>
          <ac:picMkLst>
            <pc:docMk/>
            <pc:sldMk cId="910868899" sldId="475"/>
            <ac:picMk id="5" creationId="{3C1C7FA0-FCA7-6829-A5CE-B30174F54876}"/>
          </ac:picMkLst>
        </pc:picChg>
        <pc:picChg chg="add del mod">
          <ac:chgData name="Liu, Zhenyuan" userId="b3177817-f3db-47ea-b98e-bfcd810437f2" providerId="ADAL" clId="{AB4AD13C-7BF8-BE48-9F8A-0AD0AD39400C}" dt="2024-08-28T17:57:07.951" v="4252" actId="478"/>
          <ac:picMkLst>
            <pc:docMk/>
            <pc:sldMk cId="910868899" sldId="475"/>
            <ac:picMk id="8" creationId="{55806BFF-E252-0A2E-6757-5A657F9C5169}"/>
          </ac:picMkLst>
        </pc:picChg>
        <pc:picChg chg="add mod modCrop">
          <ac:chgData name="Liu, Zhenyuan" userId="b3177817-f3db-47ea-b98e-bfcd810437f2" providerId="ADAL" clId="{AB4AD13C-7BF8-BE48-9F8A-0AD0AD39400C}" dt="2024-08-28T18:00:44.680" v="4336" actId="164"/>
          <ac:picMkLst>
            <pc:docMk/>
            <pc:sldMk cId="910868899" sldId="475"/>
            <ac:picMk id="10" creationId="{DA1403D0-3C25-439C-9651-C7B72D6DCCB6}"/>
          </ac:picMkLst>
        </pc:picChg>
        <pc:picChg chg="del">
          <ac:chgData name="Liu, Zhenyuan" userId="b3177817-f3db-47ea-b98e-bfcd810437f2" providerId="ADAL" clId="{AB4AD13C-7BF8-BE48-9F8A-0AD0AD39400C}" dt="2024-08-28T17:02:12.979" v="3293" actId="478"/>
          <ac:picMkLst>
            <pc:docMk/>
            <pc:sldMk cId="910868899" sldId="475"/>
            <ac:picMk id="52" creationId="{E87CAE7D-F366-A428-2964-7B2890507173}"/>
          </ac:picMkLst>
        </pc:picChg>
        <pc:cxnChg chg="mod">
          <ac:chgData name="Liu, Zhenyuan" userId="b3177817-f3db-47ea-b98e-bfcd810437f2" providerId="ADAL" clId="{AB4AD13C-7BF8-BE48-9F8A-0AD0AD39400C}" dt="2024-08-30T13:22:47.470" v="8917" actId="478"/>
          <ac:cxnSpMkLst>
            <pc:docMk/>
            <pc:sldMk cId="910868899" sldId="475"/>
            <ac:cxnSpMk id="11" creationId="{EBAA2F23-CD2C-45FD-C140-69B97B16EAB4}"/>
          </ac:cxnSpMkLst>
        </pc:cxnChg>
        <pc:cxnChg chg="mod">
          <ac:chgData name="Liu, Zhenyuan" userId="b3177817-f3db-47ea-b98e-bfcd810437f2" providerId="ADAL" clId="{AB4AD13C-7BF8-BE48-9F8A-0AD0AD39400C}" dt="2024-08-28T18:01:53.805" v="4341" actId="478"/>
          <ac:cxnSpMkLst>
            <pc:docMk/>
            <pc:sldMk cId="910868899" sldId="475"/>
            <ac:cxnSpMk id="24" creationId="{0CD46FEB-A7BD-E7B4-5ADD-E0C75833BAC3}"/>
          </ac:cxnSpMkLst>
        </pc:cxnChg>
        <pc:cxnChg chg="add mod">
          <ac:chgData name="Liu, Zhenyuan" userId="b3177817-f3db-47ea-b98e-bfcd810437f2" providerId="ADAL" clId="{AB4AD13C-7BF8-BE48-9F8A-0AD0AD39400C}" dt="2024-08-28T18:28:34.771" v="5057" actId="1035"/>
          <ac:cxnSpMkLst>
            <pc:docMk/>
            <pc:sldMk cId="910868899" sldId="475"/>
            <ac:cxnSpMk id="28" creationId="{FDFDF259-0367-54AF-7971-F0376804D8CB}"/>
          </ac:cxnSpMkLst>
        </pc:cxnChg>
        <pc:cxnChg chg="add del mod">
          <ac:chgData name="Liu, Zhenyuan" userId="b3177817-f3db-47ea-b98e-bfcd810437f2" providerId="ADAL" clId="{AB4AD13C-7BF8-BE48-9F8A-0AD0AD39400C}" dt="2024-08-28T18:04:20.078" v="4392" actId="478"/>
          <ac:cxnSpMkLst>
            <pc:docMk/>
            <pc:sldMk cId="910868899" sldId="475"/>
            <ac:cxnSpMk id="29" creationId="{A7317F91-959F-CFBF-BE9E-2925B10677E3}"/>
          </ac:cxnSpMkLst>
        </pc:cxnChg>
        <pc:cxnChg chg="add mod">
          <ac:chgData name="Liu, Zhenyuan" userId="b3177817-f3db-47ea-b98e-bfcd810437f2" providerId="ADAL" clId="{AB4AD13C-7BF8-BE48-9F8A-0AD0AD39400C}" dt="2024-08-28T18:28:34.771" v="5057" actId="1035"/>
          <ac:cxnSpMkLst>
            <pc:docMk/>
            <pc:sldMk cId="910868899" sldId="475"/>
            <ac:cxnSpMk id="31" creationId="{BD75E495-944F-5914-5747-D055BD4DAA1B}"/>
          </ac:cxnSpMkLst>
        </pc:cxnChg>
        <pc:cxnChg chg="add mod">
          <ac:chgData name="Liu, Zhenyuan" userId="b3177817-f3db-47ea-b98e-bfcd810437f2" providerId="ADAL" clId="{AB4AD13C-7BF8-BE48-9F8A-0AD0AD39400C}" dt="2024-08-28T18:28:34.771" v="5057" actId="1035"/>
          <ac:cxnSpMkLst>
            <pc:docMk/>
            <pc:sldMk cId="910868899" sldId="475"/>
            <ac:cxnSpMk id="33" creationId="{58A403B3-78A8-B79D-B683-2CDD9DAED0D7}"/>
          </ac:cxnSpMkLst>
        </pc:cxnChg>
      </pc:sldChg>
      <pc:sldChg chg="addSp delSp modSp add del mod addAnim delAnim modAnim">
        <pc:chgData name="Liu, Zhenyuan" userId="b3177817-f3db-47ea-b98e-bfcd810437f2" providerId="ADAL" clId="{AB4AD13C-7BF8-BE48-9F8A-0AD0AD39400C}" dt="2024-08-28T17:43:34.582" v="4059" actId="2696"/>
        <pc:sldMkLst>
          <pc:docMk/>
          <pc:sldMk cId="605960564" sldId="476"/>
        </pc:sldMkLst>
        <pc:spChg chg="mod">
          <ac:chgData name="Liu, Zhenyuan" userId="b3177817-f3db-47ea-b98e-bfcd810437f2" providerId="ADAL" clId="{AB4AD13C-7BF8-BE48-9F8A-0AD0AD39400C}" dt="2024-08-28T17:40:27.786" v="4006"/>
          <ac:spMkLst>
            <pc:docMk/>
            <pc:sldMk cId="605960564" sldId="476"/>
            <ac:spMk id="2" creationId="{4940364C-EB89-D218-6FDF-9C2D539F3708}"/>
          </ac:spMkLst>
        </pc:spChg>
        <pc:spChg chg="del">
          <ac:chgData name="Liu, Zhenyuan" userId="b3177817-f3db-47ea-b98e-bfcd810437f2" providerId="ADAL" clId="{AB4AD13C-7BF8-BE48-9F8A-0AD0AD39400C}" dt="2024-08-28T17:40:52.213" v="4016" actId="478"/>
          <ac:spMkLst>
            <pc:docMk/>
            <pc:sldMk cId="605960564" sldId="476"/>
            <ac:spMk id="48" creationId="{668266FA-CAD1-8737-6CE5-B49BA4512828}"/>
          </ac:spMkLst>
        </pc:spChg>
        <pc:spChg chg="del">
          <ac:chgData name="Liu, Zhenyuan" userId="b3177817-f3db-47ea-b98e-bfcd810437f2" providerId="ADAL" clId="{AB4AD13C-7BF8-BE48-9F8A-0AD0AD39400C}" dt="2024-08-28T17:40:48.687" v="4013" actId="478"/>
          <ac:spMkLst>
            <pc:docMk/>
            <pc:sldMk cId="605960564" sldId="476"/>
            <ac:spMk id="49" creationId="{8ECEEBCC-C29F-5FF8-AD18-024408967A00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50" creationId="{C8B6501D-7898-BDD9-1AF2-3007C16C0827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53" creationId="{7C7E071A-A99B-C1E3-6A22-F5A4C30DCDA8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2" creationId="{35C5783D-3055-E3BE-DE32-F0344125E676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3" creationId="{A39FFFF8-9F89-490E-604F-24C31021C9C3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4" creationId="{815AABDA-D6B2-87C8-7AF7-A1C9C535DE14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5" creationId="{87543A74-71FB-5A04-E93B-1BEB191EA9B5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6" creationId="{18C97486-DB89-336A-7F6E-95198B88D741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7" creationId="{E291AB62-903C-7C82-DE7B-130DBC64C4D5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8" creationId="{6EBF2385-A23D-796C-493F-A7D9B2247D29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69" creationId="{F3422CC1-C5AA-0133-3CF8-E3E22AE0E529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0" creationId="{33061CF2-1925-3E79-7F60-3874FA8BA713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1" creationId="{EF1BF79C-32A9-01AD-139C-4ECC36F51391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2" creationId="{758D8079-1A36-0130-4416-1C315C717907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3" creationId="{80C8CC34-3D9D-CCDE-08FB-A3EE7236118A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4" creationId="{3C09B724-E1B2-A36E-E0CB-B31B7F89D4C6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5" creationId="{9F023BC0-054F-A2D8-B275-9A7DD4D80ABD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6" creationId="{C45E6F3B-510E-0AA5-FC8B-EDA8F4B83A25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7" creationId="{1F54D5DA-C9A7-0AD4-910C-9B9566D0E747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8" creationId="{94B9D957-9722-5BEA-7FA3-84CA07EFD9B9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79" creationId="{BB2CC043-FB71-95AE-6632-55B4A9FBBC08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80" creationId="{0EA976E0-C12C-425D-FC0A-94D7252EC17B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81" creationId="{686B3602-893B-C4E7-12E7-681BA39DE232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82" creationId="{90D5B64F-F2BD-B541-0F48-B563EE269C56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83" creationId="{4A31AF0B-2BB1-3D23-6B71-FD052521B066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84" creationId="{53384E93-A7DD-A820-C4A9-70270B6AF09D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13" creationId="{7FB405EE-81FD-1455-45DB-1F921B3EED4B}"/>
          </ac:spMkLst>
        </pc:spChg>
        <pc:spChg chg="mod">
          <ac:chgData name="Liu, Zhenyuan" userId="b3177817-f3db-47ea-b98e-bfcd810437f2" providerId="ADAL" clId="{AB4AD13C-7BF8-BE48-9F8A-0AD0AD39400C}" dt="2024-08-28T17:42:12.124" v="4043" actId="165"/>
          <ac:spMkLst>
            <pc:docMk/>
            <pc:sldMk cId="605960564" sldId="476"/>
            <ac:spMk id="121" creationId="{97B8B31E-1F2B-F4E1-E480-E5C8B3A8AAF9}"/>
          </ac:spMkLst>
        </pc:spChg>
        <pc:spChg chg="mod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40" creationId="{ED5F7F0E-44CB-4F25-2D9E-E0438CE37C85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43" creationId="{A3912BF0-8F6D-0393-AA1F-7DF9B2C64D8C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49" creationId="{EA83F023-5FBD-1563-28FB-3FD8A99F6350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50" creationId="{153D6EB5-2A77-836F-46E0-131A3B936CF1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51" creationId="{939F808D-19FB-FC18-78A2-C6A52CADB5A8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52" creationId="{AB71E3D7-F7B1-7355-C850-C08A4A203A7D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53" creationId="{D7B1B897-A575-B0B6-B42A-29988A0C68AA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54" creationId="{399C416A-801D-B197-109C-782C503B8949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155" creationId="{DF3D36C3-2DDB-80A3-1DEC-D25AF713E7BF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14" creationId="{F16C6984-FE98-C44F-080B-15F12DAF70D5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15" creationId="{E1737B08-C11A-07DB-BA97-4412BF340E39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34" creationId="{F44D4E04-EB8F-BA5A-5393-A9A97F7CB91E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35" creationId="{E6F66B81-E738-A75E-8820-1ACC03ED7C08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36" creationId="{DC7E80D4-464F-4918-660B-A9571D9F06FB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37" creationId="{8D60023E-FACB-776C-8F77-9025DF3B8A10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42" creationId="{65440653-47FD-C15C-7D73-181BB199BC10}"/>
          </ac:spMkLst>
        </pc:spChg>
        <pc:spChg chg="mod topLvl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43" creationId="{6C79585D-C91A-944E-5B91-C670C8C3B56D}"/>
          </ac:spMkLst>
        </pc:spChg>
        <pc:spChg chg="mod">
          <ac:chgData name="Liu, Zhenyuan" userId="b3177817-f3db-47ea-b98e-bfcd810437f2" providerId="ADAL" clId="{AB4AD13C-7BF8-BE48-9F8A-0AD0AD39400C}" dt="2024-08-28T17:43:02.788" v="4049" actId="20577"/>
          <ac:spMkLst>
            <pc:docMk/>
            <pc:sldMk cId="605960564" sldId="476"/>
            <ac:spMk id="256" creationId="{047A5F05-EB8F-0390-C905-CCAF710E6992}"/>
          </ac:spMkLst>
        </pc:spChg>
        <pc:spChg chg="mod">
          <ac:chgData name="Liu, Zhenyuan" userId="b3177817-f3db-47ea-b98e-bfcd810437f2" providerId="ADAL" clId="{AB4AD13C-7BF8-BE48-9F8A-0AD0AD39400C}" dt="2024-08-28T17:43:03.846" v="4050" actId="20577"/>
          <ac:spMkLst>
            <pc:docMk/>
            <pc:sldMk cId="605960564" sldId="476"/>
            <ac:spMk id="257" creationId="{A72EFA6A-2890-A57F-2F9F-774B81A07C2E}"/>
          </ac:spMkLst>
        </pc:spChg>
        <pc:spChg chg="mod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58" creationId="{AAB7023A-A4CE-C35F-2464-6168537B3F49}"/>
          </ac:spMkLst>
        </pc:spChg>
        <pc:spChg chg="mod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59" creationId="{78543949-5C94-34A1-0C69-6531BF58A13B}"/>
          </ac:spMkLst>
        </pc:spChg>
        <pc:spChg chg="mod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60" creationId="{159E23F5-1E6E-F0A2-0B09-E511A9D9FC51}"/>
          </ac:spMkLst>
        </pc:spChg>
        <pc:spChg chg="mod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62" creationId="{E54765A4-4AB2-B443-C6EA-545D47751880}"/>
          </ac:spMkLst>
        </pc:spChg>
        <pc:spChg chg="mod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64" creationId="{F4DECD33-026C-EB91-A931-FF1E6E66B645}"/>
          </ac:spMkLst>
        </pc:spChg>
        <pc:spChg chg="mod">
          <ac:chgData name="Liu, Zhenyuan" userId="b3177817-f3db-47ea-b98e-bfcd810437f2" providerId="ADAL" clId="{AB4AD13C-7BF8-BE48-9F8A-0AD0AD39400C}" dt="2024-08-28T17:42:22.908" v="4045" actId="164"/>
          <ac:spMkLst>
            <pc:docMk/>
            <pc:sldMk cId="605960564" sldId="476"/>
            <ac:spMk id="265" creationId="{88FD82B3-EBAA-91E2-6B8B-C7EF83A6B974}"/>
          </ac:spMkLst>
        </pc:spChg>
        <pc:grpChg chg="add mod">
          <ac:chgData name="Liu, Zhenyuan" userId="b3177817-f3db-47ea-b98e-bfcd810437f2" providerId="ADAL" clId="{AB4AD13C-7BF8-BE48-9F8A-0AD0AD39400C}" dt="2024-08-28T17:41:18.482" v="4021" actId="164"/>
          <ac:grpSpMkLst>
            <pc:docMk/>
            <pc:sldMk cId="605960564" sldId="476"/>
            <ac:grpSpMk id="3" creationId="{C7CE62AA-7C99-CAB6-83D8-D1A31A325185}"/>
          </ac:grpSpMkLst>
        </pc:grpChg>
        <pc:grpChg chg="add mod">
          <ac:chgData name="Liu, Zhenyuan" userId="b3177817-f3db-47ea-b98e-bfcd810437f2" providerId="ADAL" clId="{AB4AD13C-7BF8-BE48-9F8A-0AD0AD39400C}" dt="2024-08-28T17:43:14.422" v="4051" actId="1076"/>
          <ac:grpSpMkLst>
            <pc:docMk/>
            <pc:sldMk cId="605960564" sldId="476"/>
            <ac:grpSpMk id="7" creationId="{71B451EF-837C-2930-D3F7-7002C33D1D63}"/>
          </ac:grpSpMkLst>
        </pc:grpChg>
        <pc:grpChg chg="del">
          <ac:chgData name="Liu, Zhenyuan" userId="b3177817-f3db-47ea-b98e-bfcd810437f2" providerId="ADAL" clId="{AB4AD13C-7BF8-BE48-9F8A-0AD0AD39400C}" dt="2024-08-28T17:40:52.213" v="4016" actId="478"/>
          <ac:grpSpMkLst>
            <pc:docMk/>
            <pc:sldMk cId="605960564" sldId="476"/>
            <ac:grpSpMk id="52" creationId="{3BFC0966-6A2F-58B3-D546-EA3891C30094}"/>
          </ac:grpSpMkLst>
        </pc:grpChg>
        <pc:grpChg chg="del">
          <ac:chgData name="Liu, Zhenyuan" userId="b3177817-f3db-47ea-b98e-bfcd810437f2" providerId="ADAL" clId="{AB4AD13C-7BF8-BE48-9F8A-0AD0AD39400C}" dt="2024-08-28T17:40:38.231" v="4007" actId="478"/>
          <ac:grpSpMkLst>
            <pc:docMk/>
            <pc:sldMk cId="605960564" sldId="476"/>
            <ac:grpSpMk id="245" creationId="{062153AA-0CB1-718D-E03E-6DD2E310EE53}"/>
          </ac:grpSpMkLst>
        </pc:grpChg>
        <pc:grpChg chg="del">
          <ac:chgData name="Liu, Zhenyuan" userId="b3177817-f3db-47ea-b98e-bfcd810437f2" providerId="ADAL" clId="{AB4AD13C-7BF8-BE48-9F8A-0AD0AD39400C}" dt="2024-08-28T17:40:39.048" v="4008" actId="478"/>
          <ac:grpSpMkLst>
            <pc:docMk/>
            <pc:sldMk cId="605960564" sldId="476"/>
            <ac:grpSpMk id="246" creationId="{FC51CDAA-FD68-F960-D91B-9FAB815DD011}"/>
          </ac:grpSpMkLst>
        </pc:grpChg>
        <pc:grpChg chg="add del mod">
          <ac:chgData name="Liu, Zhenyuan" userId="b3177817-f3db-47ea-b98e-bfcd810437f2" providerId="ADAL" clId="{AB4AD13C-7BF8-BE48-9F8A-0AD0AD39400C}" dt="2024-08-28T17:42:12.124" v="4043" actId="165"/>
          <ac:grpSpMkLst>
            <pc:docMk/>
            <pc:sldMk cId="605960564" sldId="476"/>
            <ac:grpSpMk id="247" creationId="{0C2390B7-315B-F41B-F21A-D1EA41064CD3}"/>
          </ac:grpSpMkLst>
        </pc:grpChg>
        <pc:grpChg chg="del">
          <ac:chgData name="Liu, Zhenyuan" userId="b3177817-f3db-47ea-b98e-bfcd810437f2" providerId="ADAL" clId="{AB4AD13C-7BF8-BE48-9F8A-0AD0AD39400C}" dt="2024-08-28T17:40:39.932" v="4009" actId="478"/>
          <ac:grpSpMkLst>
            <pc:docMk/>
            <pc:sldMk cId="605960564" sldId="476"/>
            <ac:grpSpMk id="248" creationId="{6FC348E3-62EB-5495-93CD-5C04697E1AD5}"/>
          </ac:grpSpMkLst>
        </pc:grpChg>
        <pc:grpChg chg="del mod">
          <ac:chgData name="Liu, Zhenyuan" userId="b3177817-f3db-47ea-b98e-bfcd810437f2" providerId="ADAL" clId="{AB4AD13C-7BF8-BE48-9F8A-0AD0AD39400C}" dt="2024-08-28T17:42:12.124" v="4043" actId="165"/>
          <ac:grpSpMkLst>
            <pc:docMk/>
            <pc:sldMk cId="605960564" sldId="476"/>
            <ac:grpSpMk id="249" creationId="{C9B45834-1D46-CB80-C409-164C0E58CF7A}"/>
          </ac:grpSpMkLst>
        </pc:grpChg>
        <pc:grpChg chg="del mod">
          <ac:chgData name="Liu, Zhenyuan" userId="b3177817-f3db-47ea-b98e-bfcd810437f2" providerId="ADAL" clId="{AB4AD13C-7BF8-BE48-9F8A-0AD0AD39400C}" dt="2024-08-28T17:42:12.124" v="4043" actId="165"/>
          <ac:grpSpMkLst>
            <pc:docMk/>
            <pc:sldMk cId="605960564" sldId="476"/>
            <ac:grpSpMk id="250" creationId="{1AE62522-6CAB-214E-2886-76B9EB06B0E5}"/>
          </ac:grpSpMkLst>
        </pc:grpChg>
        <pc:grpChg chg="del mod">
          <ac:chgData name="Liu, Zhenyuan" userId="b3177817-f3db-47ea-b98e-bfcd810437f2" providerId="ADAL" clId="{AB4AD13C-7BF8-BE48-9F8A-0AD0AD39400C}" dt="2024-08-28T17:42:12.124" v="4043" actId="165"/>
          <ac:grpSpMkLst>
            <pc:docMk/>
            <pc:sldMk cId="605960564" sldId="476"/>
            <ac:grpSpMk id="251" creationId="{2B29419D-BCF4-E8C7-270E-2D82E5E3A399}"/>
          </ac:grpSpMkLst>
        </pc:grpChg>
        <pc:grpChg chg="del mod">
          <ac:chgData name="Liu, Zhenyuan" userId="b3177817-f3db-47ea-b98e-bfcd810437f2" providerId="ADAL" clId="{AB4AD13C-7BF8-BE48-9F8A-0AD0AD39400C}" dt="2024-08-28T17:42:12.124" v="4043" actId="165"/>
          <ac:grpSpMkLst>
            <pc:docMk/>
            <pc:sldMk cId="605960564" sldId="476"/>
            <ac:grpSpMk id="252" creationId="{781D617A-B646-0DFF-6D0A-531734E46A2D}"/>
          </ac:grpSpMkLst>
        </pc:grpChg>
        <pc:grpChg chg="del mod">
          <ac:chgData name="Liu, Zhenyuan" userId="b3177817-f3db-47ea-b98e-bfcd810437f2" providerId="ADAL" clId="{AB4AD13C-7BF8-BE48-9F8A-0AD0AD39400C}" dt="2024-08-28T17:42:12.124" v="4043" actId="165"/>
          <ac:grpSpMkLst>
            <pc:docMk/>
            <pc:sldMk cId="605960564" sldId="476"/>
            <ac:grpSpMk id="253" creationId="{8F9F9F83-45ED-9F07-AB99-A2142586D525}"/>
          </ac:grpSpMkLst>
        </pc:grpChg>
        <pc:grpChg chg="mod topLvl">
          <ac:chgData name="Liu, Zhenyuan" userId="b3177817-f3db-47ea-b98e-bfcd810437f2" providerId="ADAL" clId="{AB4AD13C-7BF8-BE48-9F8A-0AD0AD39400C}" dt="2024-08-28T17:42:22.908" v="4045" actId="164"/>
          <ac:grpSpMkLst>
            <pc:docMk/>
            <pc:sldMk cId="605960564" sldId="476"/>
            <ac:grpSpMk id="254" creationId="{FCE5B7FC-98A5-0B2C-F6AA-B02C51DA951D}"/>
          </ac:grpSpMkLst>
        </pc:grpChg>
        <pc:grpChg chg="del mod">
          <ac:chgData name="Liu, Zhenyuan" userId="b3177817-f3db-47ea-b98e-bfcd810437f2" providerId="ADAL" clId="{AB4AD13C-7BF8-BE48-9F8A-0AD0AD39400C}" dt="2024-08-28T17:42:12.124" v="4043" actId="165"/>
          <ac:grpSpMkLst>
            <pc:docMk/>
            <pc:sldMk cId="605960564" sldId="476"/>
            <ac:grpSpMk id="255" creationId="{EE2B138B-5616-E637-7DDA-9C86DDA348B3}"/>
          </ac:grpSpMkLst>
        </pc:grp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85" creationId="{3FE7C013-91AC-EE27-2EB4-C66163947A5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86" creationId="{0A223547-D383-0BDB-39CF-67EDE582796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87" creationId="{802149D7-BBE0-4611-5814-C887A86FA604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88" creationId="{CDAA4518-B32C-C20D-CF22-424B001E56A9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89" creationId="{383FBBBB-32F2-713E-620D-134DE9D3ABD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90" creationId="{572C1F34-E2AA-0860-3F07-9A4235420C7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91" creationId="{000B3D2E-9219-2B49-71B0-35228B2E9723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92" creationId="{43948169-A8E2-63D9-E976-8EC9DC454EEA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93" creationId="{C297E277-D646-82C9-46E9-F52D31AEBE2E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94" creationId="{08AFC5E3-07B2-F7CB-E1D0-E3FD6EA98A78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95" creationId="{73A8F048-5151-257B-96E9-552949DCD67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96" creationId="{D438362E-F34F-891A-B200-E7AA706AACEA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59" creationId="{A0A3A981-9CD5-AF9F-A6CC-F642A4357309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60" creationId="{8E3F44B1-5240-3B94-E732-E6C37B2353F8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63" creationId="{14DF3481-737C-AD80-CFE7-5CBEFB49C21B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66" creationId="{41CDD942-F5F7-B6CB-DE3E-72FF73C32FAA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69" creationId="{6F80ECCB-B94C-D541-E9B8-FE1CC4DBA23C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72" creationId="{ECB48101-9C78-A34C-5905-5C74E5A939B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75" creationId="{F6F1A1E9-302C-8D33-0060-D0E23424C85E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78" creationId="{17810DB2-2EF7-0542-CF83-2A2090A65AAB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81" creationId="{7C97D173-3F45-80D1-00B3-B70B6F99D98F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84" creationId="{BBE95219-5EDE-6426-245C-1B31F7935C28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87" creationId="{28B7F8AC-A377-1C7F-E8E1-76C01F2E38C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90" creationId="{E5B4BAC0-A587-F088-317C-610233452731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93" creationId="{FE6A51BA-BD01-FE22-556B-350B3681653B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96" creationId="{8B093402-F755-D178-7D47-7F323861AA59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199" creationId="{3D7F89C1-6A25-9FE7-5CB4-A9B5A49E7400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02" creationId="{638DF97E-F97B-8979-9147-AFFFD02EB48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05" creationId="{B0DBE5CA-E7E0-952E-6114-EEED35509E55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08" creationId="{8ADBE3CA-0FF8-8BB3-F8A9-C4B7220962BD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11" creationId="{BF72E63A-D52C-501B-6862-4F465A4159A4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16" creationId="{49675027-6BCC-F684-2EF9-789FD9ED1079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19" creationId="{5F425D91-909D-0092-9694-88F4F4CC15DA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22" creationId="{177D0C32-060D-A7A3-B2E5-F6F2A81EE0D8}"/>
          </ac:cxnSpMkLst>
        </pc:cxnChg>
        <pc:cxnChg chg="mod topLvl">
          <ac:chgData name="Liu, Zhenyuan" userId="b3177817-f3db-47ea-b98e-bfcd810437f2" providerId="ADAL" clId="{AB4AD13C-7BF8-BE48-9F8A-0AD0AD39400C}" dt="2024-08-28T17:42:22.908" v="4045" actId="164"/>
          <ac:cxnSpMkLst>
            <pc:docMk/>
            <pc:sldMk cId="605960564" sldId="476"/>
            <ac:cxnSpMk id="225" creationId="{8BE7F376-785F-588F-BC40-75F9AD982FC0}"/>
          </ac:cxnSpMkLst>
        </pc:cxnChg>
        <pc:cxnChg chg="mod">
          <ac:chgData name="Liu, Zhenyuan" userId="b3177817-f3db-47ea-b98e-bfcd810437f2" providerId="ADAL" clId="{AB4AD13C-7BF8-BE48-9F8A-0AD0AD39400C}" dt="2024-08-28T17:42:19.842" v="4044" actId="1076"/>
          <ac:cxnSpMkLst>
            <pc:docMk/>
            <pc:sldMk cId="605960564" sldId="476"/>
            <ac:cxnSpMk id="228" creationId="{E5FA8D21-891D-7446-C83B-DA0318A442C7}"/>
          </ac:cxnSpMkLst>
        </pc:cxnChg>
        <pc:cxnChg chg="mod">
          <ac:chgData name="Liu, Zhenyuan" userId="b3177817-f3db-47ea-b98e-bfcd810437f2" providerId="ADAL" clId="{AB4AD13C-7BF8-BE48-9F8A-0AD0AD39400C}" dt="2024-08-28T17:42:19.842" v="4044" actId="1076"/>
          <ac:cxnSpMkLst>
            <pc:docMk/>
            <pc:sldMk cId="605960564" sldId="476"/>
            <ac:cxnSpMk id="231" creationId="{A7FA86F8-8F47-A6B9-8FC7-B28E21DBA608}"/>
          </ac:cxnSpMkLst>
        </pc:cxnChg>
      </pc:sldChg>
      <pc:sldChg chg="add del">
        <pc:chgData name="Liu, Zhenyuan" userId="b3177817-f3db-47ea-b98e-bfcd810437f2" providerId="ADAL" clId="{AB4AD13C-7BF8-BE48-9F8A-0AD0AD39400C}" dt="2024-08-28T17:40:11.391" v="3999" actId="2696"/>
        <pc:sldMkLst>
          <pc:docMk/>
          <pc:sldMk cId="1684713308" sldId="476"/>
        </pc:sldMkLst>
      </pc:sldChg>
      <pc:sldChg chg="addSp delSp modSp add mod delAnim modAnim">
        <pc:chgData name="Liu, Zhenyuan" userId="b3177817-f3db-47ea-b98e-bfcd810437f2" providerId="ADAL" clId="{AB4AD13C-7BF8-BE48-9F8A-0AD0AD39400C}" dt="2024-09-04T17:07:16.715" v="13529" actId="20577"/>
        <pc:sldMkLst>
          <pc:docMk/>
          <pc:sldMk cId="4198660456" sldId="477"/>
        </pc:sldMkLst>
        <pc:spChg chg="mod">
          <ac:chgData name="Liu, Zhenyuan" userId="b3177817-f3db-47ea-b98e-bfcd810437f2" providerId="ADAL" clId="{AB4AD13C-7BF8-BE48-9F8A-0AD0AD39400C}" dt="2024-08-30T22:00:19.747" v="10690" actId="20577"/>
          <ac:spMkLst>
            <pc:docMk/>
            <pc:sldMk cId="4198660456" sldId="477"/>
            <ac:spMk id="2" creationId="{4940364C-EB89-D218-6FDF-9C2D539F3708}"/>
          </ac:spMkLst>
        </pc:spChg>
        <pc:spChg chg="add del mod">
          <ac:chgData name="Liu, Zhenyuan" userId="b3177817-f3db-47ea-b98e-bfcd810437f2" providerId="ADAL" clId="{AB4AD13C-7BF8-BE48-9F8A-0AD0AD39400C}" dt="2024-09-04T16:47:42.917" v="13383" actId="478"/>
          <ac:spMkLst>
            <pc:docMk/>
            <pc:sldMk cId="4198660456" sldId="477"/>
            <ac:spMk id="3" creationId="{6DB409EF-E468-12EA-9323-CE652C93DA01}"/>
          </ac:spMkLst>
        </pc:spChg>
        <pc:spChg chg="add del mod">
          <ac:chgData name="Liu, Zhenyuan" userId="b3177817-f3db-47ea-b98e-bfcd810437f2" providerId="ADAL" clId="{AB4AD13C-7BF8-BE48-9F8A-0AD0AD39400C}" dt="2024-08-30T21:56:20.191" v="10564" actId="478"/>
          <ac:spMkLst>
            <pc:docMk/>
            <pc:sldMk cId="4198660456" sldId="477"/>
            <ac:spMk id="3" creationId="{9FFACA40-CC6A-2A3B-84AF-5ACF2100B84B}"/>
          </ac:spMkLst>
        </pc:spChg>
        <pc:spChg chg="add del mod">
          <ac:chgData name="Liu, Zhenyuan" userId="b3177817-f3db-47ea-b98e-bfcd810437f2" providerId="ADAL" clId="{AB4AD13C-7BF8-BE48-9F8A-0AD0AD39400C}" dt="2024-08-30T22:01:19.640" v="10779" actId="478"/>
          <ac:spMkLst>
            <pc:docMk/>
            <pc:sldMk cId="4198660456" sldId="477"/>
            <ac:spMk id="5" creationId="{10B79183-39BA-F285-6F8D-E4F65321BB68}"/>
          </ac:spMkLst>
        </pc:spChg>
        <pc:spChg chg="add del mod">
          <ac:chgData name="Liu, Zhenyuan" userId="b3177817-f3db-47ea-b98e-bfcd810437f2" providerId="ADAL" clId="{AB4AD13C-7BF8-BE48-9F8A-0AD0AD39400C}" dt="2024-09-04T16:46:58.264" v="13375" actId="478"/>
          <ac:spMkLst>
            <pc:docMk/>
            <pc:sldMk cId="4198660456" sldId="477"/>
            <ac:spMk id="5" creationId="{AB89EA9D-7380-7D60-4C9F-D54DFAEFD14D}"/>
          </ac:spMkLst>
        </pc:spChg>
        <pc:spChg chg="add del mod">
          <ac:chgData name="Liu, Zhenyuan" userId="b3177817-f3db-47ea-b98e-bfcd810437f2" providerId="ADAL" clId="{AB4AD13C-7BF8-BE48-9F8A-0AD0AD39400C}" dt="2024-09-04T16:47:45.645" v="13385" actId="478"/>
          <ac:spMkLst>
            <pc:docMk/>
            <pc:sldMk cId="4198660456" sldId="477"/>
            <ac:spMk id="6" creationId="{1382C3C8-EB36-2D9E-87C3-3425FE5A6A92}"/>
          </ac:spMkLst>
        </pc:spChg>
        <pc:spChg chg="add del mod">
          <ac:chgData name="Liu, Zhenyuan" userId="b3177817-f3db-47ea-b98e-bfcd810437f2" providerId="ADAL" clId="{AB4AD13C-7BF8-BE48-9F8A-0AD0AD39400C}" dt="2024-08-30T22:01:21.528" v="10780" actId="478"/>
          <ac:spMkLst>
            <pc:docMk/>
            <pc:sldMk cId="4198660456" sldId="477"/>
            <ac:spMk id="6" creationId="{CBA25809-3A91-1E1E-4603-2A507511A42E}"/>
          </ac:spMkLst>
        </pc:spChg>
        <pc:spChg chg="add del mod">
          <ac:chgData name="Liu, Zhenyuan" userId="b3177817-f3db-47ea-b98e-bfcd810437f2" providerId="ADAL" clId="{AB4AD13C-7BF8-BE48-9F8A-0AD0AD39400C}" dt="2024-08-30T21:56:45.801" v="10570" actId="478"/>
          <ac:spMkLst>
            <pc:docMk/>
            <pc:sldMk cId="4198660456" sldId="477"/>
            <ac:spMk id="7" creationId="{BCC41A67-AF93-0867-75D7-250B9EFF781D}"/>
          </ac:spMkLst>
        </pc:spChg>
        <pc:spChg chg="add del mod">
          <ac:chgData name="Liu, Zhenyuan" userId="b3177817-f3db-47ea-b98e-bfcd810437f2" providerId="ADAL" clId="{AB4AD13C-7BF8-BE48-9F8A-0AD0AD39400C}" dt="2024-09-04T16:47:01.296" v="13376" actId="478"/>
          <ac:spMkLst>
            <pc:docMk/>
            <pc:sldMk cId="4198660456" sldId="477"/>
            <ac:spMk id="7" creationId="{D7D333C0-FEBC-0954-726B-C5ABBA267488}"/>
          </ac:spMkLst>
        </pc:spChg>
        <pc:spChg chg="add mod">
          <ac:chgData name="Liu, Zhenyuan" userId="b3177817-f3db-47ea-b98e-bfcd810437f2" providerId="ADAL" clId="{AB4AD13C-7BF8-BE48-9F8A-0AD0AD39400C}" dt="2024-09-04T17:04:55.315" v="13488" actId="20577"/>
          <ac:spMkLst>
            <pc:docMk/>
            <pc:sldMk cId="4198660456" sldId="477"/>
            <ac:spMk id="8" creationId="{CF53505B-2A36-124A-79FB-033E7B45E493}"/>
          </ac:spMkLst>
        </pc:spChg>
        <pc:spChg chg="add mod">
          <ac:chgData name="Liu, Zhenyuan" userId="b3177817-f3db-47ea-b98e-bfcd810437f2" providerId="ADAL" clId="{AB4AD13C-7BF8-BE48-9F8A-0AD0AD39400C}" dt="2024-08-30T22:09:50.581" v="10906" actId="164"/>
          <ac:spMkLst>
            <pc:docMk/>
            <pc:sldMk cId="4198660456" sldId="477"/>
            <ac:spMk id="9" creationId="{FBD62A06-A48A-7A64-FA58-14898EB13452}"/>
          </ac:spMkLst>
        </pc:spChg>
        <pc:spChg chg="add mod">
          <ac:chgData name="Liu, Zhenyuan" userId="b3177817-f3db-47ea-b98e-bfcd810437f2" providerId="ADAL" clId="{AB4AD13C-7BF8-BE48-9F8A-0AD0AD39400C}" dt="2024-08-30T22:09:50.581" v="10906" actId="164"/>
          <ac:spMkLst>
            <pc:docMk/>
            <pc:sldMk cId="4198660456" sldId="477"/>
            <ac:spMk id="10" creationId="{06C2AE89-7050-CB68-851D-7C62A4FCD655}"/>
          </ac:spMkLst>
        </pc:spChg>
        <pc:spChg chg="add mod">
          <ac:chgData name="Liu, Zhenyuan" userId="b3177817-f3db-47ea-b98e-bfcd810437f2" providerId="ADAL" clId="{AB4AD13C-7BF8-BE48-9F8A-0AD0AD39400C}" dt="2024-08-30T22:09:50.581" v="10906" actId="164"/>
          <ac:spMkLst>
            <pc:docMk/>
            <pc:sldMk cId="4198660456" sldId="477"/>
            <ac:spMk id="12" creationId="{10FE9C51-4221-0EAF-E319-1E87F09B5C86}"/>
          </ac:spMkLst>
        </pc:spChg>
        <pc:spChg chg="add del mod">
          <ac:chgData name="Liu, Zhenyuan" userId="b3177817-f3db-47ea-b98e-bfcd810437f2" providerId="ADAL" clId="{AB4AD13C-7BF8-BE48-9F8A-0AD0AD39400C}" dt="2024-08-28T17:44:49.528" v="4070" actId="478"/>
          <ac:spMkLst>
            <pc:docMk/>
            <pc:sldMk cId="4198660456" sldId="477"/>
            <ac:spMk id="12" creationId="{8A968ECB-9A59-CA8D-CF83-0F9CAFAB24CF}"/>
          </ac:spMkLst>
        </pc:spChg>
        <pc:spChg chg="add mod">
          <ac:chgData name="Liu, Zhenyuan" userId="b3177817-f3db-47ea-b98e-bfcd810437f2" providerId="ADAL" clId="{AB4AD13C-7BF8-BE48-9F8A-0AD0AD39400C}" dt="2024-09-04T16:48:49.831" v="13414" actId="167"/>
          <ac:spMkLst>
            <pc:docMk/>
            <pc:sldMk cId="4198660456" sldId="477"/>
            <ac:spMk id="13" creationId="{681B24CF-80C7-12A5-4ED0-4A5A48EE373B}"/>
          </ac:spMkLst>
        </pc:spChg>
        <pc:spChg chg="add del mod">
          <ac:chgData name="Liu, Zhenyuan" userId="b3177817-f3db-47ea-b98e-bfcd810437f2" providerId="ADAL" clId="{AB4AD13C-7BF8-BE48-9F8A-0AD0AD39400C}" dt="2024-08-30T22:10:32.715" v="10924" actId="478"/>
          <ac:spMkLst>
            <pc:docMk/>
            <pc:sldMk cId="4198660456" sldId="477"/>
            <ac:spMk id="13" creationId="{71F5A14F-EFF0-8A1B-CB5E-61C1FAB14698}"/>
          </ac:spMkLst>
        </pc:spChg>
        <pc:spChg chg="add mod">
          <ac:chgData name="Liu, Zhenyuan" userId="b3177817-f3db-47ea-b98e-bfcd810437f2" providerId="ADAL" clId="{AB4AD13C-7BF8-BE48-9F8A-0AD0AD39400C}" dt="2024-09-04T16:47:46.883" v="13386"/>
          <ac:spMkLst>
            <pc:docMk/>
            <pc:sldMk cId="4198660456" sldId="477"/>
            <ac:spMk id="14" creationId="{8C053AE1-AA37-BF1E-1570-B2604732C6C6}"/>
          </ac:spMkLst>
        </pc:spChg>
        <pc:spChg chg="add mod">
          <ac:chgData name="Liu, Zhenyuan" userId="b3177817-f3db-47ea-b98e-bfcd810437f2" providerId="ADAL" clId="{AB4AD13C-7BF8-BE48-9F8A-0AD0AD39400C}" dt="2024-09-04T16:53:41.033" v="13438"/>
          <ac:spMkLst>
            <pc:docMk/>
            <pc:sldMk cId="4198660456" sldId="477"/>
            <ac:spMk id="15" creationId="{45D31419-CE3B-9E2A-0F99-8B106A1BEB04}"/>
          </ac:spMkLst>
        </pc:spChg>
        <pc:spChg chg="add mod">
          <ac:chgData name="Liu, Zhenyuan" userId="b3177817-f3db-47ea-b98e-bfcd810437f2" providerId="ADAL" clId="{AB4AD13C-7BF8-BE48-9F8A-0AD0AD39400C}" dt="2024-09-04T16:48:56.208" v="13415" actId="167"/>
          <ac:spMkLst>
            <pc:docMk/>
            <pc:sldMk cId="4198660456" sldId="477"/>
            <ac:spMk id="16" creationId="{75F6863C-495D-5EC6-C085-821BFD6AAFE0}"/>
          </ac:spMkLst>
        </pc:spChg>
        <pc:spChg chg="add del mod">
          <ac:chgData name="Liu, Zhenyuan" userId="b3177817-f3db-47ea-b98e-bfcd810437f2" providerId="ADAL" clId="{AB4AD13C-7BF8-BE48-9F8A-0AD0AD39400C}" dt="2024-08-30T21:56:20.981" v="10565" actId="478"/>
          <ac:spMkLst>
            <pc:docMk/>
            <pc:sldMk cId="4198660456" sldId="477"/>
            <ac:spMk id="17" creationId="{1EA96551-A42D-E9F5-10C3-092093F33619}"/>
          </ac:spMkLst>
        </pc:spChg>
        <pc:spChg chg="add mod">
          <ac:chgData name="Liu, Zhenyuan" userId="b3177817-f3db-47ea-b98e-bfcd810437f2" providerId="ADAL" clId="{AB4AD13C-7BF8-BE48-9F8A-0AD0AD39400C}" dt="2024-09-04T16:47:46.883" v="13386"/>
          <ac:spMkLst>
            <pc:docMk/>
            <pc:sldMk cId="4198660456" sldId="477"/>
            <ac:spMk id="17" creationId="{3AE2CAF1-9B80-4422-B3B2-449D135FD56F}"/>
          </ac:spMkLst>
        </pc:spChg>
        <pc:spChg chg="add mod">
          <ac:chgData name="Liu, Zhenyuan" userId="b3177817-f3db-47ea-b98e-bfcd810437f2" providerId="ADAL" clId="{AB4AD13C-7BF8-BE48-9F8A-0AD0AD39400C}" dt="2024-09-04T16:54:37.578" v="13452" actId="20577"/>
          <ac:spMkLst>
            <pc:docMk/>
            <pc:sldMk cId="4198660456" sldId="477"/>
            <ac:spMk id="18" creationId="{1011965B-A732-FB40-1E5E-886AA235F48F}"/>
          </ac:spMkLst>
        </pc:spChg>
        <pc:spChg chg="add del mod">
          <ac:chgData name="Liu, Zhenyuan" userId="b3177817-f3db-47ea-b98e-bfcd810437f2" providerId="ADAL" clId="{AB4AD13C-7BF8-BE48-9F8A-0AD0AD39400C}" dt="2024-08-28T17:47:07.638" v="4109" actId="478"/>
          <ac:spMkLst>
            <pc:docMk/>
            <pc:sldMk cId="4198660456" sldId="477"/>
            <ac:spMk id="18" creationId="{4C8140ED-5F81-DE34-7DF7-BD24FB92868D}"/>
          </ac:spMkLst>
        </pc:spChg>
        <pc:spChg chg="add del mod">
          <ac:chgData name="Liu, Zhenyuan" userId="b3177817-f3db-47ea-b98e-bfcd810437f2" providerId="ADAL" clId="{AB4AD13C-7BF8-BE48-9F8A-0AD0AD39400C}" dt="2024-08-30T21:56:25.025" v="10568" actId="478"/>
          <ac:spMkLst>
            <pc:docMk/>
            <pc:sldMk cId="4198660456" sldId="477"/>
            <ac:spMk id="19" creationId="{18E6101D-C66E-8CCD-D782-46040C51FD0E}"/>
          </ac:spMkLst>
        </pc:spChg>
        <pc:spChg chg="add mod">
          <ac:chgData name="Liu, Zhenyuan" userId="b3177817-f3db-47ea-b98e-bfcd810437f2" providerId="ADAL" clId="{AB4AD13C-7BF8-BE48-9F8A-0AD0AD39400C}" dt="2024-08-28T17:53:37.263" v="4214" actId="208"/>
          <ac:spMkLst>
            <pc:docMk/>
            <pc:sldMk cId="4198660456" sldId="477"/>
            <ac:spMk id="20" creationId="{F23AAF12-F106-C229-6D0F-CD75C5286EDF}"/>
          </ac:spMkLst>
        </pc:spChg>
        <pc:spChg chg="add mod">
          <ac:chgData name="Liu, Zhenyuan" userId="b3177817-f3db-47ea-b98e-bfcd810437f2" providerId="ADAL" clId="{AB4AD13C-7BF8-BE48-9F8A-0AD0AD39400C}" dt="2024-09-04T16:54:36.663" v="13451" actId="20577"/>
          <ac:spMkLst>
            <pc:docMk/>
            <pc:sldMk cId="4198660456" sldId="477"/>
            <ac:spMk id="21" creationId="{83095D8D-22F9-B410-13E4-4BB2086E4645}"/>
          </ac:spMkLst>
        </pc:spChg>
        <pc:spChg chg="add mod">
          <ac:chgData name="Liu, Zhenyuan" userId="b3177817-f3db-47ea-b98e-bfcd810437f2" providerId="ADAL" clId="{AB4AD13C-7BF8-BE48-9F8A-0AD0AD39400C}" dt="2024-08-28T17:50:07.719" v="4149"/>
          <ac:spMkLst>
            <pc:docMk/>
            <pc:sldMk cId="4198660456" sldId="477"/>
            <ac:spMk id="21" creationId="{E996F33D-139F-85DF-BAC5-77550E031550}"/>
          </ac:spMkLst>
        </pc:spChg>
        <pc:spChg chg="add mod">
          <ac:chgData name="Liu, Zhenyuan" userId="b3177817-f3db-47ea-b98e-bfcd810437f2" providerId="ADAL" clId="{AB4AD13C-7BF8-BE48-9F8A-0AD0AD39400C}" dt="2024-08-28T17:53:37.263" v="4214" actId="208"/>
          <ac:spMkLst>
            <pc:docMk/>
            <pc:sldMk cId="4198660456" sldId="477"/>
            <ac:spMk id="22" creationId="{9DEDF6E4-2E2A-0678-1433-2D07542DA341}"/>
          </ac:spMkLst>
        </pc:spChg>
        <pc:spChg chg="add mod">
          <ac:chgData name="Liu, Zhenyuan" userId="b3177817-f3db-47ea-b98e-bfcd810437f2" providerId="ADAL" clId="{AB4AD13C-7BF8-BE48-9F8A-0AD0AD39400C}" dt="2024-09-04T16:54:38.593" v="13453" actId="20577"/>
          <ac:spMkLst>
            <pc:docMk/>
            <pc:sldMk cId="4198660456" sldId="477"/>
            <ac:spMk id="23" creationId="{4869C485-2D37-3A2C-9949-7E1E4D0D8E0E}"/>
          </ac:spMkLst>
        </pc:spChg>
        <pc:spChg chg="add mod">
          <ac:chgData name="Liu, Zhenyuan" userId="b3177817-f3db-47ea-b98e-bfcd810437f2" providerId="ADAL" clId="{AB4AD13C-7BF8-BE48-9F8A-0AD0AD39400C}" dt="2024-08-28T17:53:42.850" v="4215" actId="2085"/>
          <ac:spMkLst>
            <pc:docMk/>
            <pc:sldMk cId="4198660456" sldId="477"/>
            <ac:spMk id="25" creationId="{6C7912AC-33B4-89BF-703C-A83ADAC78E51}"/>
          </ac:spMkLst>
        </pc:spChg>
        <pc:spChg chg="mod">
          <ac:chgData name="Liu, Zhenyuan" userId="b3177817-f3db-47ea-b98e-bfcd810437f2" providerId="ADAL" clId="{AB4AD13C-7BF8-BE48-9F8A-0AD0AD39400C}" dt="2024-08-28T17:54:02.206" v="4220" actId="208"/>
          <ac:spMkLst>
            <pc:docMk/>
            <pc:sldMk cId="4198660456" sldId="477"/>
            <ac:spMk id="28" creationId="{C9D11A07-B244-C851-7342-DA0C6AEB9EAC}"/>
          </ac:spMkLst>
        </pc:spChg>
        <pc:spChg chg="mod">
          <ac:chgData name="Liu, Zhenyuan" userId="b3177817-f3db-47ea-b98e-bfcd810437f2" providerId="ADAL" clId="{AB4AD13C-7BF8-BE48-9F8A-0AD0AD39400C}" dt="2024-08-28T17:54:02.206" v="4220" actId="208"/>
          <ac:spMkLst>
            <pc:docMk/>
            <pc:sldMk cId="4198660456" sldId="477"/>
            <ac:spMk id="29" creationId="{E3BDBF1C-F6B7-F352-5168-7DF23E81FBC8}"/>
          </ac:spMkLst>
        </pc:spChg>
        <pc:spChg chg="mod">
          <ac:chgData name="Liu, Zhenyuan" userId="b3177817-f3db-47ea-b98e-bfcd810437f2" providerId="ADAL" clId="{AB4AD13C-7BF8-BE48-9F8A-0AD0AD39400C}" dt="2024-08-28T17:54:55.414" v="4225" actId="1076"/>
          <ac:spMkLst>
            <pc:docMk/>
            <pc:sldMk cId="4198660456" sldId="477"/>
            <ac:spMk id="31" creationId="{EF81D8CA-52F1-1519-68A6-7C474FE62AF9}"/>
          </ac:spMkLst>
        </pc:spChg>
        <pc:spChg chg="add del mod">
          <ac:chgData name="Liu, Zhenyuan" userId="b3177817-f3db-47ea-b98e-bfcd810437f2" providerId="ADAL" clId="{AB4AD13C-7BF8-BE48-9F8A-0AD0AD39400C}" dt="2024-08-30T22:05:19.683" v="10860" actId="478"/>
          <ac:spMkLst>
            <pc:docMk/>
            <pc:sldMk cId="4198660456" sldId="477"/>
            <ac:spMk id="32" creationId="{7C63ADA2-6569-CAA4-AF4F-F289CD19F2E1}"/>
          </ac:spMkLst>
        </pc:spChg>
        <pc:spChg chg="add del mod">
          <ac:chgData name="Liu, Zhenyuan" userId="b3177817-f3db-47ea-b98e-bfcd810437f2" providerId="ADAL" clId="{AB4AD13C-7BF8-BE48-9F8A-0AD0AD39400C}" dt="2024-08-28T18:58:26.875" v="5464" actId="478"/>
          <ac:spMkLst>
            <pc:docMk/>
            <pc:sldMk cId="4198660456" sldId="477"/>
            <ac:spMk id="32" creationId="{B521AC3C-F60C-1FD8-184C-6EE60388ECFA}"/>
          </ac:spMkLst>
        </pc:spChg>
        <pc:spChg chg="add mod">
          <ac:chgData name="Liu, Zhenyuan" userId="b3177817-f3db-47ea-b98e-bfcd810437f2" providerId="ADAL" clId="{AB4AD13C-7BF8-BE48-9F8A-0AD0AD39400C}" dt="2024-08-30T22:04:10.240" v="10851"/>
          <ac:spMkLst>
            <pc:docMk/>
            <pc:sldMk cId="4198660456" sldId="477"/>
            <ac:spMk id="33" creationId="{8F16D176-7F00-DDC5-E186-E4D91AD89BD3}"/>
          </ac:spMkLst>
        </pc:spChg>
        <pc:spChg chg="add del mod">
          <ac:chgData name="Liu, Zhenyuan" userId="b3177817-f3db-47ea-b98e-bfcd810437f2" providerId="ADAL" clId="{AB4AD13C-7BF8-BE48-9F8A-0AD0AD39400C}" dt="2024-08-28T18:58:24.269" v="5463" actId="478"/>
          <ac:spMkLst>
            <pc:docMk/>
            <pc:sldMk cId="4198660456" sldId="477"/>
            <ac:spMk id="33" creationId="{95DEAA1A-9F5B-28C1-CB67-7D7AF22A60D2}"/>
          </ac:spMkLst>
        </pc:spChg>
        <pc:spChg chg="add mod">
          <ac:chgData name="Liu, Zhenyuan" userId="b3177817-f3db-47ea-b98e-bfcd810437f2" providerId="ADAL" clId="{AB4AD13C-7BF8-BE48-9F8A-0AD0AD39400C}" dt="2024-09-04T16:53:44.412" v="13441"/>
          <ac:spMkLst>
            <pc:docMk/>
            <pc:sldMk cId="4198660456" sldId="477"/>
            <ac:spMk id="34" creationId="{1B626A6C-D1E1-30F7-C514-8ADAA3FFB47C}"/>
          </ac:spMkLst>
        </pc:spChg>
        <pc:spChg chg="add mod">
          <ac:chgData name="Liu, Zhenyuan" userId="b3177817-f3db-47ea-b98e-bfcd810437f2" providerId="ADAL" clId="{AB4AD13C-7BF8-BE48-9F8A-0AD0AD39400C}" dt="2024-09-04T16:54:39.567" v="13454" actId="20577"/>
          <ac:spMkLst>
            <pc:docMk/>
            <pc:sldMk cId="4198660456" sldId="477"/>
            <ac:spMk id="35" creationId="{63A00FD9-19E0-379D-8643-958A3B42E8E5}"/>
          </ac:spMkLst>
        </pc:spChg>
        <pc:spChg chg="add del mod">
          <ac:chgData name="Liu, Zhenyuan" userId="b3177817-f3db-47ea-b98e-bfcd810437f2" providerId="ADAL" clId="{AB4AD13C-7BF8-BE48-9F8A-0AD0AD39400C}" dt="2024-08-30T22:10:33.856" v="10925" actId="478"/>
          <ac:spMkLst>
            <pc:docMk/>
            <pc:sldMk cId="4198660456" sldId="477"/>
            <ac:spMk id="36" creationId="{02BEFFF2-1B68-0C99-6742-1765724A18CD}"/>
          </ac:spMkLst>
        </pc:spChg>
        <pc:spChg chg="add mod">
          <ac:chgData name="Liu, Zhenyuan" userId="b3177817-f3db-47ea-b98e-bfcd810437f2" providerId="ADAL" clId="{AB4AD13C-7BF8-BE48-9F8A-0AD0AD39400C}" dt="2024-08-30T22:09:38.110" v="10903" actId="1076"/>
          <ac:spMkLst>
            <pc:docMk/>
            <pc:sldMk cId="4198660456" sldId="477"/>
            <ac:spMk id="37" creationId="{F31B4DDA-BBC2-1154-9813-ABD297900C9E}"/>
          </ac:spMkLst>
        </pc:spChg>
        <pc:spChg chg="add mod">
          <ac:chgData name="Liu, Zhenyuan" userId="b3177817-f3db-47ea-b98e-bfcd810437f2" providerId="ADAL" clId="{AB4AD13C-7BF8-BE48-9F8A-0AD0AD39400C}" dt="2024-08-30T22:09:41.066" v="10905" actId="1076"/>
          <ac:spMkLst>
            <pc:docMk/>
            <pc:sldMk cId="4198660456" sldId="477"/>
            <ac:spMk id="38" creationId="{3573C88B-B16D-3707-44FD-47C9B37C651E}"/>
          </ac:spMkLst>
        </pc:spChg>
        <pc:spChg chg="add mod">
          <ac:chgData name="Liu, Zhenyuan" userId="b3177817-f3db-47ea-b98e-bfcd810437f2" providerId="ADAL" clId="{AB4AD13C-7BF8-BE48-9F8A-0AD0AD39400C}" dt="2024-08-30T22:10:44.226" v="10927" actId="164"/>
          <ac:spMkLst>
            <pc:docMk/>
            <pc:sldMk cId="4198660456" sldId="477"/>
            <ac:spMk id="40" creationId="{F1490C01-D314-C0F5-CF2D-8EA11967D1B4}"/>
          </ac:spMkLst>
        </pc:spChg>
        <pc:spChg chg="add mod">
          <ac:chgData name="Liu, Zhenyuan" userId="b3177817-f3db-47ea-b98e-bfcd810437f2" providerId="ADAL" clId="{AB4AD13C-7BF8-BE48-9F8A-0AD0AD39400C}" dt="2024-08-30T22:10:44.226" v="10927" actId="164"/>
          <ac:spMkLst>
            <pc:docMk/>
            <pc:sldMk cId="4198660456" sldId="477"/>
            <ac:spMk id="41" creationId="{D6A8E770-0BBD-FEDC-9ADA-D031EE4BA940}"/>
          </ac:spMkLst>
        </pc:spChg>
        <pc:spChg chg="add mod">
          <ac:chgData name="Liu, Zhenyuan" userId="b3177817-f3db-47ea-b98e-bfcd810437f2" providerId="ADAL" clId="{AB4AD13C-7BF8-BE48-9F8A-0AD0AD39400C}" dt="2024-08-30T22:10:19.064" v="10919" actId="1076"/>
          <ac:spMkLst>
            <pc:docMk/>
            <pc:sldMk cId="4198660456" sldId="477"/>
            <ac:spMk id="42" creationId="{31651DD8-0470-C419-4949-FA26811329D7}"/>
          </ac:spMkLst>
        </pc:spChg>
        <pc:spChg chg="add del mod">
          <ac:chgData name="Liu, Zhenyuan" userId="b3177817-f3db-47ea-b98e-bfcd810437f2" providerId="ADAL" clId="{AB4AD13C-7BF8-BE48-9F8A-0AD0AD39400C}" dt="2024-08-30T22:10:34.590" v="10926" actId="478"/>
          <ac:spMkLst>
            <pc:docMk/>
            <pc:sldMk cId="4198660456" sldId="477"/>
            <ac:spMk id="43" creationId="{48F1D32E-C826-2BB8-BCBA-52D4004FF23D}"/>
          </ac:spMkLst>
        </pc:spChg>
        <pc:spChg chg="add mod">
          <ac:chgData name="Liu, Zhenyuan" userId="b3177817-f3db-47ea-b98e-bfcd810437f2" providerId="ADAL" clId="{AB4AD13C-7BF8-BE48-9F8A-0AD0AD39400C}" dt="2024-08-30T22:10:24.661" v="10923" actId="1076"/>
          <ac:spMkLst>
            <pc:docMk/>
            <pc:sldMk cId="4198660456" sldId="477"/>
            <ac:spMk id="44" creationId="{CA8857F8-C4E5-BA5D-80A2-5C6BB5365330}"/>
          </ac:spMkLst>
        </pc:spChg>
        <pc:spChg chg="add del mod">
          <ac:chgData name="Liu, Zhenyuan" userId="b3177817-f3db-47ea-b98e-bfcd810437f2" providerId="ADAL" clId="{AB4AD13C-7BF8-BE48-9F8A-0AD0AD39400C}" dt="2024-08-30T22:12:50.266" v="10983" actId="478"/>
          <ac:spMkLst>
            <pc:docMk/>
            <pc:sldMk cId="4198660456" sldId="477"/>
            <ac:spMk id="46" creationId="{7226B29F-8E18-F204-6E59-7A6DD52A2504}"/>
          </ac:spMkLst>
        </pc:spChg>
        <pc:spChg chg="mod">
          <ac:chgData name="Liu, Zhenyuan" userId="b3177817-f3db-47ea-b98e-bfcd810437f2" providerId="ADAL" clId="{AB4AD13C-7BF8-BE48-9F8A-0AD0AD39400C}" dt="2024-08-28T17:43:51.892" v="4062" actId="338"/>
          <ac:spMkLst>
            <pc:docMk/>
            <pc:sldMk cId="4198660456" sldId="477"/>
            <ac:spMk id="48" creationId="{668266FA-CAD1-8737-6CE5-B49BA4512828}"/>
          </ac:spMkLst>
        </pc:spChg>
        <pc:spChg chg="mod">
          <ac:chgData name="Liu, Zhenyuan" userId="b3177817-f3db-47ea-b98e-bfcd810437f2" providerId="ADAL" clId="{AB4AD13C-7BF8-BE48-9F8A-0AD0AD39400C}" dt="2024-08-28T17:43:51.892" v="4062" actId="338"/>
          <ac:spMkLst>
            <pc:docMk/>
            <pc:sldMk cId="4198660456" sldId="477"/>
            <ac:spMk id="49" creationId="{8ECEEBCC-C29F-5FF8-AD18-024408967A00}"/>
          </ac:spMkLst>
        </pc:spChg>
        <pc:spChg chg="mod">
          <ac:chgData name="Liu, Zhenyuan" userId="b3177817-f3db-47ea-b98e-bfcd810437f2" providerId="ADAL" clId="{AB4AD13C-7BF8-BE48-9F8A-0AD0AD39400C}" dt="2024-08-28T17:43:51.892" v="4062" actId="338"/>
          <ac:spMkLst>
            <pc:docMk/>
            <pc:sldMk cId="4198660456" sldId="477"/>
            <ac:spMk id="50" creationId="{C8B6501D-7898-BDD9-1AF2-3007C16C0827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53" creationId="{7C7E071A-A99B-C1E3-6A22-F5A4C30DCDA8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2" creationId="{35C5783D-3055-E3BE-DE32-F0344125E676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3" creationId="{A39FFFF8-9F89-490E-604F-24C31021C9C3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4" creationId="{815AABDA-D6B2-87C8-7AF7-A1C9C535DE14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5" creationId="{87543A74-71FB-5A04-E93B-1BEB191EA9B5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6" creationId="{18C97486-DB89-336A-7F6E-95198B88D741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7" creationId="{E291AB62-903C-7C82-DE7B-130DBC64C4D5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8" creationId="{6EBF2385-A23D-796C-493F-A7D9B2247D29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69" creationId="{F3422CC1-C5AA-0133-3CF8-E3E22AE0E529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0" creationId="{33061CF2-1925-3E79-7F60-3874FA8BA713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1" creationId="{EF1BF79C-32A9-01AD-139C-4ECC36F51391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2" creationId="{758D8079-1A36-0130-4416-1C315C717907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3" creationId="{80C8CC34-3D9D-CCDE-08FB-A3EE7236118A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4" creationId="{3C09B724-E1B2-A36E-E0CB-B31B7F89D4C6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5" creationId="{9F023BC0-054F-A2D8-B275-9A7DD4D80ABD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6" creationId="{C45E6F3B-510E-0AA5-FC8B-EDA8F4B83A25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7" creationId="{1F54D5DA-C9A7-0AD4-910C-9B9566D0E747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8" creationId="{94B9D957-9722-5BEA-7FA3-84CA07EFD9B9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79" creationId="{BB2CC043-FB71-95AE-6632-55B4A9FBBC08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80" creationId="{0EA976E0-C12C-425D-FC0A-94D7252EC17B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81" creationId="{686B3602-893B-C4E7-12E7-681BA39DE232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82" creationId="{90D5B64F-F2BD-B541-0F48-B563EE269C56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83" creationId="{4A31AF0B-2BB1-3D23-6B71-FD052521B066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84" creationId="{53384E93-A7DD-A820-C4A9-70270B6AF09D}"/>
          </ac:spMkLst>
        </pc:spChg>
        <pc:spChg chg="add mod">
          <ac:chgData name="Liu, Zhenyuan" userId="b3177817-f3db-47ea-b98e-bfcd810437f2" providerId="ADAL" clId="{AB4AD13C-7BF8-BE48-9F8A-0AD0AD39400C}" dt="2024-08-30T22:55:42.253" v="11911" actId="13926"/>
          <ac:spMkLst>
            <pc:docMk/>
            <pc:sldMk cId="4198660456" sldId="477"/>
            <ac:spMk id="99" creationId="{0C23704A-42EA-DF3A-142C-440C03648BCE}"/>
          </ac:spMkLst>
        </pc:spChg>
        <pc:spChg chg="add del mod">
          <ac:chgData name="Liu, Zhenyuan" userId="b3177817-f3db-47ea-b98e-bfcd810437f2" providerId="ADAL" clId="{AB4AD13C-7BF8-BE48-9F8A-0AD0AD39400C}" dt="2024-09-04T16:47:39.036" v="13381" actId="478"/>
          <ac:spMkLst>
            <pc:docMk/>
            <pc:sldMk cId="4198660456" sldId="477"/>
            <ac:spMk id="100" creationId="{67841FAD-F7B7-B20F-EED7-D1D7BBEB4BAC}"/>
          </ac:spMkLst>
        </pc:spChg>
        <pc:spChg chg="add mod">
          <ac:chgData name="Liu, Zhenyuan" userId="b3177817-f3db-47ea-b98e-bfcd810437f2" providerId="ADAL" clId="{AB4AD13C-7BF8-BE48-9F8A-0AD0AD39400C}" dt="2024-08-30T22:55:46.419" v="11912" actId="13926"/>
          <ac:spMkLst>
            <pc:docMk/>
            <pc:sldMk cId="4198660456" sldId="477"/>
            <ac:spMk id="101" creationId="{61736BFA-37CF-7DD3-37A0-CA0AA6AEE4D4}"/>
          </ac:spMkLst>
        </pc:spChg>
        <pc:spChg chg="add del mod">
          <ac:chgData name="Liu, Zhenyuan" userId="b3177817-f3db-47ea-b98e-bfcd810437f2" providerId="ADAL" clId="{AB4AD13C-7BF8-BE48-9F8A-0AD0AD39400C}" dt="2024-09-04T16:47:39.036" v="13381" actId="478"/>
          <ac:spMkLst>
            <pc:docMk/>
            <pc:sldMk cId="4198660456" sldId="477"/>
            <ac:spMk id="102" creationId="{5563D2D8-855E-7CD0-AF30-E443B949DC10}"/>
          </ac:spMkLst>
        </pc:spChg>
        <pc:spChg chg="add mod">
          <ac:chgData name="Liu, Zhenyuan" userId="b3177817-f3db-47ea-b98e-bfcd810437f2" providerId="ADAL" clId="{AB4AD13C-7BF8-BE48-9F8A-0AD0AD39400C}" dt="2024-09-04T17:07:16.715" v="13529" actId="20577"/>
          <ac:spMkLst>
            <pc:docMk/>
            <pc:sldMk cId="4198660456" sldId="477"/>
            <ac:spMk id="104" creationId="{4CB4BC25-7B1C-498D-9568-25E5F5B3DD56}"/>
          </ac:spMkLst>
        </pc:spChg>
        <pc:spChg chg="add mod">
          <ac:chgData name="Liu, Zhenyuan" userId="b3177817-f3db-47ea-b98e-bfcd810437f2" providerId="ADAL" clId="{AB4AD13C-7BF8-BE48-9F8A-0AD0AD39400C}" dt="2024-08-30T22:33:48.197" v="11705" actId="20577"/>
          <ac:spMkLst>
            <pc:docMk/>
            <pc:sldMk cId="4198660456" sldId="477"/>
            <ac:spMk id="105" creationId="{C36C868F-1CBB-CFD5-F5A1-E64A2E0F0369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13" creationId="{7FB405EE-81FD-1455-45DB-1F921B3EED4B}"/>
          </ac:spMkLst>
        </pc:spChg>
        <pc:spChg chg="mod">
          <ac:chgData name="Liu, Zhenyuan" userId="b3177817-f3db-47ea-b98e-bfcd810437f2" providerId="ADAL" clId="{AB4AD13C-7BF8-BE48-9F8A-0AD0AD39400C}" dt="2024-08-28T17:43:51.892" v="4062" actId="338"/>
          <ac:spMkLst>
            <pc:docMk/>
            <pc:sldMk cId="4198660456" sldId="477"/>
            <ac:spMk id="121" creationId="{97B8B31E-1F2B-F4E1-E480-E5C8B3A8AAF9}"/>
          </ac:spMkLst>
        </pc:spChg>
        <pc:spChg chg="mod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40" creationId="{ED5F7F0E-44CB-4F25-2D9E-E0438CE37C85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43" creationId="{A3912BF0-8F6D-0393-AA1F-7DF9B2C64D8C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49" creationId="{EA83F023-5FBD-1563-28FB-3FD8A99F6350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50" creationId="{153D6EB5-2A77-836F-46E0-131A3B936CF1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51" creationId="{939F808D-19FB-FC18-78A2-C6A52CADB5A8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52" creationId="{AB71E3D7-F7B1-7355-C850-C08A4A203A7D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53" creationId="{D7B1B897-A575-B0B6-B42A-29988A0C68AA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54" creationId="{399C416A-801D-B197-109C-782C503B8949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155" creationId="{DF3D36C3-2DDB-80A3-1DEC-D25AF713E7BF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14" creationId="{F16C6984-FE98-C44F-080B-15F12DAF70D5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15" creationId="{E1737B08-C11A-07DB-BA97-4412BF340E39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34" creationId="{F44D4E04-EB8F-BA5A-5393-A9A97F7CB91E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35" creationId="{E6F66B81-E738-A75E-8820-1ACC03ED7C08}"/>
          </ac:spMkLst>
        </pc:spChg>
        <pc:spChg chg="mod topLvl">
          <ac:chgData name="Liu, Zhenyuan" userId="b3177817-f3db-47ea-b98e-bfcd810437f2" providerId="ADAL" clId="{AB4AD13C-7BF8-BE48-9F8A-0AD0AD39400C}" dt="2024-08-30T22:03:10.233" v="10807" actId="20577"/>
          <ac:spMkLst>
            <pc:docMk/>
            <pc:sldMk cId="4198660456" sldId="477"/>
            <ac:spMk id="236" creationId="{DC7E80D4-464F-4918-660B-A9571D9F06FB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37" creationId="{8D60023E-FACB-776C-8F77-9025DF3B8A10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42" creationId="{65440653-47FD-C15C-7D73-181BB199BC10}"/>
          </ac:spMkLst>
        </pc:spChg>
        <pc:spChg chg="mod topLvl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43" creationId="{6C79585D-C91A-944E-5B91-C670C8C3B56D}"/>
          </ac:spMkLst>
        </pc:spChg>
        <pc:spChg chg="del mod">
          <ac:chgData name="Liu, Zhenyuan" userId="b3177817-f3db-47ea-b98e-bfcd810437f2" providerId="ADAL" clId="{AB4AD13C-7BF8-BE48-9F8A-0AD0AD39400C}" dt="2024-08-30T13:18:51.491" v="8907" actId="478"/>
          <ac:spMkLst>
            <pc:docMk/>
            <pc:sldMk cId="4198660456" sldId="477"/>
            <ac:spMk id="256" creationId="{047A5F05-EB8F-0390-C905-CCAF710E6992}"/>
          </ac:spMkLst>
        </pc:spChg>
        <pc:spChg chg="del mod">
          <ac:chgData name="Liu, Zhenyuan" userId="b3177817-f3db-47ea-b98e-bfcd810437f2" providerId="ADAL" clId="{AB4AD13C-7BF8-BE48-9F8A-0AD0AD39400C}" dt="2024-08-30T13:18:54.651" v="8908" actId="478"/>
          <ac:spMkLst>
            <pc:docMk/>
            <pc:sldMk cId="4198660456" sldId="477"/>
            <ac:spMk id="257" creationId="{A72EFA6A-2890-A57F-2F9F-774B81A07C2E}"/>
          </ac:spMkLst>
        </pc:spChg>
        <pc:spChg chg="del mod">
          <ac:chgData name="Liu, Zhenyuan" userId="b3177817-f3db-47ea-b98e-bfcd810437f2" providerId="ADAL" clId="{AB4AD13C-7BF8-BE48-9F8A-0AD0AD39400C}" dt="2024-08-30T22:01:27.878" v="10784" actId="478"/>
          <ac:spMkLst>
            <pc:docMk/>
            <pc:sldMk cId="4198660456" sldId="477"/>
            <ac:spMk id="258" creationId="{AAB7023A-A4CE-C35F-2464-6168537B3F49}"/>
          </ac:spMkLst>
        </pc:spChg>
        <pc:spChg chg="del mod">
          <ac:chgData name="Liu, Zhenyuan" userId="b3177817-f3db-47ea-b98e-bfcd810437f2" providerId="ADAL" clId="{AB4AD13C-7BF8-BE48-9F8A-0AD0AD39400C}" dt="2024-08-30T22:01:26.500" v="10783" actId="478"/>
          <ac:spMkLst>
            <pc:docMk/>
            <pc:sldMk cId="4198660456" sldId="477"/>
            <ac:spMk id="259" creationId="{78543949-5C94-34A1-0C69-6531BF58A13B}"/>
          </ac:spMkLst>
        </pc:spChg>
        <pc:spChg chg="del mod">
          <ac:chgData name="Liu, Zhenyuan" userId="b3177817-f3db-47ea-b98e-bfcd810437f2" providerId="ADAL" clId="{AB4AD13C-7BF8-BE48-9F8A-0AD0AD39400C}" dt="2024-08-30T22:01:23.129" v="10781" actId="478"/>
          <ac:spMkLst>
            <pc:docMk/>
            <pc:sldMk cId="4198660456" sldId="477"/>
            <ac:spMk id="260" creationId="{159E23F5-1E6E-F0A2-0B09-E511A9D9FC51}"/>
          </ac:spMkLst>
        </pc:spChg>
        <pc:spChg chg="del mod">
          <ac:chgData name="Liu, Zhenyuan" userId="b3177817-f3db-47ea-b98e-bfcd810437f2" providerId="ADAL" clId="{AB4AD13C-7BF8-BE48-9F8A-0AD0AD39400C}" dt="2024-08-30T22:01:24.680" v="10782" actId="478"/>
          <ac:spMkLst>
            <pc:docMk/>
            <pc:sldMk cId="4198660456" sldId="477"/>
            <ac:spMk id="262" creationId="{E54765A4-4AB2-B443-C6EA-545D47751880}"/>
          </ac:spMkLst>
        </pc:spChg>
        <pc:spChg chg="mod">
          <ac:chgData name="Liu, Zhenyuan" userId="b3177817-f3db-47ea-b98e-bfcd810437f2" providerId="ADAL" clId="{AB4AD13C-7BF8-BE48-9F8A-0AD0AD39400C}" dt="2024-08-28T17:44:03.509" v="4063" actId="164"/>
          <ac:spMkLst>
            <pc:docMk/>
            <pc:sldMk cId="4198660456" sldId="477"/>
            <ac:spMk id="264" creationId="{F4DECD33-026C-EB91-A931-FF1E6E66B645}"/>
          </ac:spMkLst>
        </pc:spChg>
        <pc:spChg chg="mod">
          <ac:chgData name="Liu, Zhenyuan" userId="b3177817-f3db-47ea-b98e-bfcd810437f2" providerId="ADAL" clId="{AB4AD13C-7BF8-BE48-9F8A-0AD0AD39400C}" dt="2024-08-28T17:45:35.224" v="4078" actId="1076"/>
          <ac:spMkLst>
            <pc:docMk/>
            <pc:sldMk cId="4198660456" sldId="477"/>
            <ac:spMk id="265" creationId="{88FD82B3-EBAA-91E2-6B8B-C7EF83A6B974}"/>
          </ac:spMkLst>
        </pc:spChg>
        <pc:grpChg chg="add mod">
          <ac:chgData name="Liu, Zhenyuan" userId="b3177817-f3db-47ea-b98e-bfcd810437f2" providerId="ADAL" clId="{AB4AD13C-7BF8-BE48-9F8A-0AD0AD39400C}" dt="2024-08-28T17:43:51.892" v="4062" actId="338"/>
          <ac:grpSpMkLst>
            <pc:docMk/>
            <pc:sldMk cId="4198660456" sldId="477"/>
            <ac:grpSpMk id="3" creationId="{580B4729-96F2-8293-9746-C7ABE1655C96}"/>
          </ac:grpSpMkLst>
        </pc:grpChg>
        <pc:grpChg chg="add mod">
          <ac:chgData name="Liu, Zhenyuan" userId="b3177817-f3db-47ea-b98e-bfcd810437f2" providerId="ADAL" clId="{AB4AD13C-7BF8-BE48-9F8A-0AD0AD39400C}" dt="2024-08-28T17:43:51.892" v="4062" actId="338"/>
          <ac:grpSpMkLst>
            <pc:docMk/>
            <pc:sldMk cId="4198660456" sldId="477"/>
            <ac:grpSpMk id="5" creationId="{937BC8B0-FE1E-9AB1-A674-3F5F3ECEF04F}"/>
          </ac:grpSpMkLst>
        </pc:grpChg>
        <pc:grpChg chg="add mod">
          <ac:chgData name="Liu, Zhenyuan" userId="b3177817-f3db-47ea-b98e-bfcd810437f2" providerId="ADAL" clId="{AB4AD13C-7BF8-BE48-9F8A-0AD0AD39400C}" dt="2024-08-28T17:43:51.892" v="4062" actId="338"/>
          <ac:grpSpMkLst>
            <pc:docMk/>
            <pc:sldMk cId="4198660456" sldId="477"/>
            <ac:grpSpMk id="6" creationId="{B39FB8E1-FC4B-D259-2F79-A72BF28A55DB}"/>
          </ac:grpSpMkLst>
        </pc:grpChg>
        <pc:grpChg chg="add mod">
          <ac:chgData name="Liu, Zhenyuan" userId="b3177817-f3db-47ea-b98e-bfcd810437f2" providerId="ADAL" clId="{AB4AD13C-7BF8-BE48-9F8A-0AD0AD39400C}" dt="2024-08-28T17:43:51.892" v="4062" actId="338"/>
          <ac:grpSpMkLst>
            <pc:docMk/>
            <pc:sldMk cId="4198660456" sldId="477"/>
            <ac:grpSpMk id="7" creationId="{C4500F33-BFA8-B6F0-E1C2-903091167763}"/>
          </ac:grpSpMkLst>
        </pc:grpChg>
        <pc:grpChg chg="add mod">
          <ac:chgData name="Liu, Zhenyuan" userId="b3177817-f3db-47ea-b98e-bfcd810437f2" providerId="ADAL" clId="{AB4AD13C-7BF8-BE48-9F8A-0AD0AD39400C}" dt="2024-08-28T17:43:51.892" v="4062" actId="338"/>
          <ac:grpSpMkLst>
            <pc:docMk/>
            <pc:sldMk cId="4198660456" sldId="477"/>
            <ac:grpSpMk id="8" creationId="{9CF02CA8-8719-9E31-7D15-2D80F3F0BB84}"/>
          </ac:grpSpMkLst>
        </pc:grpChg>
        <pc:grpChg chg="add mod">
          <ac:chgData name="Liu, Zhenyuan" userId="b3177817-f3db-47ea-b98e-bfcd810437f2" providerId="ADAL" clId="{AB4AD13C-7BF8-BE48-9F8A-0AD0AD39400C}" dt="2024-08-28T17:43:51.892" v="4062" actId="338"/>
          <ac:grpSpMkLst>
            <pc:docMk/>
            <pc:sldMk cId="4198660456" sldId="477"/>
            <ac:grpSpMk id="9" creationId="{69762A00-0723-776B-6702-82DABB759F85}"/>
          </ac:grpSpMkLst>
        </pc:grpChg>
        <pc:grpChg chg="add mod">
          <ac:chgData name="Liu, Zhenyuan" userId="b3177817-f3db-47ea-b98e-bfcd810437f2" providerId="ADAL" clId="{AB4AD13C-7BF8-BE48-9F8A-0AD0AD39400C}" dt="2024-08-28T17:43:51.892" v="4062" actId="338"/>
          <ac:grpSpMkLst>
            <pc:docMk/>
            <pc:sldMk cId="4198660456" sldId="477"/>
            <ac:grpSpMk id="10" creationId="{38F1256F-47B2-EF74-B582-46FCFEA070A5}"/>
          </ac:grpSpMkLst>
        </pc:grpChg>
        <pc:grpChg chg="add mod">
          <ac:chgData name="Liu, Zhenyuan" userId="b3177817-f3db-47ea-b98e-bfcd810437f2" providerId="ADAL" clId="{AB4AD13C-7BF8-BE48-9F8A-0AD0AD39400C}" dt="2024-08-28T17:44:07.892" v="4065" actId="1076"/>
          <ac:grpSpMkLst>
            <pc:docMk/>
            <pc:sldMk cId="4198660456" sldId="477"/>
            <ac:grpSpMk id="11" creationId="{E6409528-5E8F-694D-8581-545BDB898913}"/>
          </ac:grpSpMkLst>
        </pc:grpChg>
        <pc:grpChg chg="add del mod">
          <ac:chgData name="Liu, Zhenyuan" userId="b3177817-f3db-47ea-b98e-bfcd810437f2" providerId="ADAL" clId="{AB4AD13C-7BF8-BE48-9F8A-0AD0AD39400C}" dt="2024-08-30T21:56:21.720" v="10566" actId="478"/>
          <ac:grpSpMkLst>
            <pc:docMk/>
            <pc:sldMk cId="4198660456" sldId="477"/>
            <ac:grpSpMk id="26" creationId="{5ABEC389-7FD8-1835-CDAC-DFA68BDB7B95}"/>
          </ac:grpSpMkLst>
        </pc:grpChg>
        <pc:grpChg chg="add del mod">
          <ac:chgData name="Liu, Zhenyuan" userId="b3177817-f3db-47ea-b98e-bfcd810437f2" providerId="ADAL" clId="{AB4AD13C-7BF8-BE48-9F8A-0AD0AD39400C}" dt="2024-08-30T21:56:23.474" v="10567" actId="478"/>
          <ac:grpSpMkLst>
            <pc:docMk/>
            <pc:sldMk cId="4198660456" sldId="477"/>
            <ac:grpSpMk id="27" creationId="{1D33C27E-2661-A897-E70C-253789E29E46}"/>
          </ac:grpSpMkLst>
        </pc:grpChg>
        <pc:grpChg chg="add mod">
          <ac:chgData name="Liu, Zhenyuan" userId="b3177817-f3db-47ea-b98e-bfcd810437f2" providerId="ADAL" clId="{AB4AD13C-7BF8-BE48-9F8A-0AD0AD39400C}" dt="2024-08-30T22:09:50.581" v="10906" actId="164"/>
          <ac:grpSpMkLst>
            <pc:docMk/>
            <pc:sldMk cId="4198660456" sldId="477"/>
            <ac:grpSpMk id="39" creationId="{FD302A74-7A12-DEB2-A631-E7C7A478BF9D}"/>
          </ac:grpSpMkLst>
        </pc:grpChg>
        <pc:grpChg chg="add mod">
          <ac:chgData name="Liu, Zhenyuan" userId="b3177817-f3db-47ea-b98e-bfcd810437f2" providerId="ADAL" clId="{AB4AD13C-7BF8-BE48-9F8A-0AD0AD39400C}" dt="2024-08-30T22:10:44.226" v="10927" actId="164"/>
          <ac:grpSpMkLst>
            <pc:docMk/>
            <pc:sldMk cId="4198660456" sldId="477"/>
            <ac:grpSpMk id="45" creationId="{659F4B33-F685-5D88-E2AA-9FCDE98092B0}"/>
          </ac:grpSpMkLst>
        </pc:grpChg>
        <pc:grpChg chg="mod topLvl">
          <ac:chgData name="Liu, Zhenyuan" userId="b3177817-f3db-47ea-b98e-bfcd810437f2" providerId="ADAL" clId="{AB4AD13C-7BF8-BE48-9F8A-0AD0AD39400C}" dt="2024-08-28T17:44:03.509" v="4063" actId="164"/>
          <ac:grpSpMkLst>
            <pc:docMk/>
            <pc:sldMk cId="4198660456" sldId="477"/>
            <ac:grpSpMk id="52" creationId="{3BFC0966-6A2F-58B3-D546-EA3891C30094}"/>
          </ac:grpSpMkLst>
        </pc:grpChg>
        <pc:grpChg chg="add mod">
          <ac:chgData name="Liu, Zhenyuan" userId="b3177817-f3db-47ea-b98e-bfcd810437f2" providerId="ADAL" clId="{AB4AD13C-7BF8-BE48-9F8A-0AD0AD39400C}" dt="2024-08-30T22:16:34.558" v="11037" actId="164"/>
          <ac:grpSpMkLst>
            <pc:docMk/>
            <pc:sldMk cId="4198660456" sldId="477"/>
            <ac:grpSpMk id="54" creationId="{4079CC19-162E-8FDB-38A0-02406C6F66C6}"/>
          </ac:grpSpMkLst>
        </pc:grpChg>
        <pc:grpChg chg="add mod">
          <ac:chgData name="Liu, Zhenyuan" userId="b3177817-f3db-47ea-b98e-bfcd810437f2" providerId="ADAL" clId="{AB4AD13C-7BF8-BE48-9F8A-0AD0AD39400C}" dt="2024-08-30T22:18:35.425" v="11054" actId="164"/>
          <ac:grpSpMkLst>
            <pc:docMk/>
            <pc:sldMk cId="4198660456" sldId="477"/>
            <ac:grpSpMk id="59" creationId="{ED90019E-AD33-8DC9-65E2-0D46CF4CFF5A}"/>
          </ac:grpSpMkLst>
        </pc:grpChg>
        <pc:grpChg chg="add mod">
          <ac:chgData name="Liu, Zhenyuan" userId="b3177817-f3db-47ea-b98e-bfcd810437f2" providerId="ADAL" clId="{AB4AD13C-7BF8-BE48-9F8A-0AD0AD39400C}" dt="2024-08-30T22:19:33.214" v="11063" actId="164"/>
          <ac:grpSpMkLst>
            <pc:docMk/>
            <pc:sldMk cId="4198660456" sldId="477"/>
            <ac:grpSpMk id="97" creationId="{DF43E3F4-61FF-ACDE-98E6-9BA26772A3B1}"/>
          </ac:grpSpMkLst>
        </pc:grpChg>
        <pc:grpChg chg="del">
          <ac:chgData name="Liu, Zhenyuan" userId="b3177817-f3db-47ea-b98e-bfcd810437f2" providerId="ADAL" clId="{AB4AD13C-7BF8-BE48-9F8A-0AD0AD39400C}" dt="2024-08-28T17:43:25.200" v="4054" actId="478"/>
          <ac:grpSpMkLst>
            <pc:docMk/>
            <pc:sldMk cId="4198660456" sldId="477"/>
            <ac:grpSpMk id="245" creationId="{062153AA-0CB1-718D-E03E-6DD2E310EE53}"/>
          </ac:grpSpMkLst>
        </pc:grpChg>
        <pc:grpChg chg="del">
          <ac:chgData name="Liu, Zhenyuan" userId="b3177817-f3db-47ea-b98e-bfcd810437f2" providerId="ADAL" clId="{AB4AD13C-7BF8-BE48-9F8A-0AD0AD39400C}" dt="2024-08-28T17:43:25.894" v="4055" actId="478"/>
          <ac:grpSpMkLst>
            <pc:docMk/>
            <pc:sldMk cId="4198660456" sldId="477"/>
            <ac:grpSpMk id="246" creationId="{FC51CDAA-FD68-F960-D91B-9FAB815DD011}"/>
          </ac:grpSpMkLst>
        </pc:grpChg>
        <pc:grpChg chg="del">
          <ac:chgData name="Liu, Zhenyuan" userId="b3177817-f3db-47ea-b98e-bfcd810437f2" providerId="ADAL" clId="{AB4AD13C-7BF8-BE48-9F8A-0AD0AD39400C}" dt="2024-08-28T17:43:42.076" v="4060" actId="165"/>
          <ac:grpSpMkLst>
            <pc:docMk/>
            <pc:sldMk cId="4198660456" sldId="477"/>
            <ac:grpSpMk id="247" creationId="{0C2390B7-315B-F41B-F21A-D1EA41064CD3}"/>
          </ac:grpSpMkLst>
        </pc:grpChg>
        <pc:grpChg chg="del">
          <ac:chgData name="Liu, Zhenyuan" userId="b3177817-f3db-47ea-b98e-bfcd810437f2" providerId="ADAL" clId="{AB4AD13C-7BF8-BE48-9F8A-0AD0AD39400C}" dt="2024-08-28T17:43:26.577" v="4056" actId="478"/>
          <ac:grpSpMkLst>
            <pc:docMk/>
            <pc:sldMk cId="4198660456" sldId="477"/>
            <ac:grpSpMk id="248" creationId="{6FC348E3-62EB-5495-93CD-5C04697E1AD5}"/>
          </ac:grpSpMkLst>
        </pc:grpChg>
        <pc:grpChg chg="del">
          <ac:chgData name="Liu, Zhenyuan" userId="b3177817-f3db-47ea-b98e-bfcd810437f2" providerId="ADAL" clId="{AB4AD13C-7BF8-BE48-9F8A-0AD0AD39400C}" dt="2024-08-28T17:43:42.076" v="4060" actId="165"/>
          <ac:grpSpMkLst>
            <pc:docMk/>
            <pc:sldMk cId="4198660456" sldId="477"/>
            <ac:grpSpMk id="249" creationId="{C9B45834-1D46-CB80-C409-164C0E58CF7A}"/>
          </ac:grpSpMkLst>
        </pc:grpChg>
        <pc:grpChg chg="del">
          <ac:chgData name="Liu, Zhenyuan" userId="b3177817-f3db-47ea-b98e-bfcd810437f2" providerId="ADAL" clId="{AB4AD13C-7BF8-BE48-9F8A-0AD0AD39400C}" dt="2024-08-28T17:43:42.076" v="4060" actId="165"/>
          <ac:grpSpMkLst>
            <pc:docMk/>
            <pc:sldMk cId="4198660456" sldId="477"/>
            <ac:grpSpMk id="250" creationId="{1AE62522-6CAB-214E-2886-76B9EB06B0E5}"/>
          </ac:grpSpMkLst>
        </pc:grpChg>
        <pc:grpChg chg="del">
          <ac:chgData name="Liu, Zhenyuan" userId="b3177817-f3db-47ea-b98e-bfcd810437f2" providerId="ADAL" clId="{AB4AD13C-7BF8-BE48-9F8A-0AD0AD39400C}" dt="2024-08-28T17:43:42.076" v="4060" actId="165"/>
          <ac:grpSpMkLst>
            <pc:docMk/>
            <pc:sldMk cId="4198660456" sldId="477"/>
            <ac:grpSpMk id="251" creationId="{2B29419D-BCF4-E8C7-270E-2D82E5E3A399}"/>
          </ac:grpSpMkLst>
        </pc:grpChg>
        <pc:grpChg chg="del">
          <ac:chgData name="Liu, Zhenyuan" userId="b3177817-f3db-47ea-b98e-bfcd810437f2" providerId="ADAL" clId="{AB4AD13C-7BF8-BE48-9F8A-0AD0AD39400C}" dt="2024-08-28T17:43:42.076" v="4060" actId="165"/>
          <ac:grpSpMkLst>
            <pc:docMk/>
            <pc:sldMk cId="4198660456" sldId="477"/>
            <ac:grpSpMk id="252" creationId="{781D617A-B646-0DFF-6D0A-531734E46A2D}"/>
          </ac:grpSpMkLst>
        </pc:grpChg>
        <pc:grpChg chg="del">
          <ac:chgData name="Liu, Zhenyuan" userId="b3177817-f3db-47ea-b98e-bfcd810437f2" providerId="ADAL" clId="{AB4AD13C-7BF8-BE48-9F8A-0AD0AD39400C}" dt="2024-08-28T17:43:42.076" v="4060" actId="165"/>
          <ac:grpSpMkLst>
            <pc:docMk/>
            <pc:sldMk cId="4198660456" sldId="477"/>
            <ac:grpSpMk id="253" creationId="{8F9F9F83-45ED-9F07-AB99-A2142586D525}"/>
          </ac:grpSpMkLst>
        </pc:grpChg>
        <pc:grpChg chg="mod topLvl">
          <ac:chgData name="Liu, Zhenyuan" userId="b3177817-f3db-47ea-b98e-bfcd810437f2" providerId="ADAL" clId="{AB4AD13C-7BF8-BE48-9F8A-0AD0AD39400C}" dt="2024-08-28T17:44:03.509" v="4063" actId="164"/>
          <ac:grpSpMkLst>
            <pc:docMk/>
            <pc:sldMk cId="4198660456" sldId="477"/>
            <ac:grpSpMk id="254" creationId="{FCE5B7FC-98A5-0B2C-F6AA-B02C51DA951D}"/>
          </ac:grpSpMkLst>
        </pc:grpChg>
        <pc:grpChg chg="del">
          <ac:chgData name="Liu, Zhenyuan" userId="b3177817-f3db-47ea-b98e-bfcd810437f2" providerId="ADAL" clId="{AB4AD13C-7BF8-BE48-9F8A-0AD0AD39400C}" dt="2024-08-28T17:43:42.076" v="4060" actId="165"/>
          <ac:grpSpMkLst>
            <pc:docMk/>
            <pc:sldMk cId="4198660456" sldId="477"/>
            <ac:grpSpMk id="255" creationId="{EE2B138B-5616-E637-7DDA-9C86DDA348B3}"/>
          </ac:grpSpMkLst>
        </pc:grpChg>
        <pc:cxnChg chg="add del mod">
          <ac:chgData name="Liu, Zhenyuan" userId="b3177817-f3db-47ea-b98e-bfcd810437f2" providerId="ADAL" clId="{AB4AD13C-7BF8-BE48-9F8A-0AD0AD39400C}" dt="2024-08-30T21:56:18.010" v="10563" actId="478"/>
          <ac:cxnSpMkLst>
            <pc:docMk/>
            <pc:sldMk cId="4198660456" sldId="477"/>
            <ac:cxnSpMk id="14" creationId="{B59B41D4-45B0-2D98-EEFF-8F3CAEFF851C}"/>
          </ac:cxnSpMkLst>
        </pc:cxnChg>
        <pc:cxnChg chg="add del mod">
          <ac:chgData name="Liu, Zhenyuan" userId="b3177817-f3db-47ea-b98e-bfcd810437f2" providerId="ADAL" clId="{AB4AD13C-7BF8-BE48-9F8A-0AD0AD39400C}" dt="2024-08-30T21:56:26.822" v="10569" actId="478"/>
          <ac:cxnSpMkLst>
            <pc:docMk/>
            <pc:sldMk cId="4198660456" sldId="477"/>
            <ac:cxnSpMk id="16" creationId="{726C8D6E-65E4-64D9-3B89-E5C04E7674DE}"/>
          </ac:cxnSpMkLst>
        </pc:cxnChg>
        <pc:cxnChg chg="add mod">
          <ac:chgData name="Liu, Zhenyuan" userId="b3177817-f3db-47ea-b98e-bfcd810437f2" providerId="ADAL" clId="{AB4AD13C-7BF8-BE48-9F8A-0AD0AD39400C}" dt="2024-08-30T21:56:21.720" v="10566" actId="478"/>
          <ac:cxnSpMkLst>
            <pc:docMk/>
            <pc:sldMk cId="4198660456" sldId="477"/>
            <ac:cxnSpMk id="24" creationId="{98AD7A0C-A148-9756-C8AD-8E6D50D93BD0}"/>
          </ac:cxnSpMkLst>
        </pc:cxnChg>
        <pc:cxnChg chg="mod">
          <ac:chgData name="Liu, Zhenyuan" userId="b3177817-f3db-47ea-b98e-bfcd810437f2" providerId="ADAL" clId="{AB4AD13C-7BF8-BE48-9F8A-0AD0AD39400C}" dt="2024-08-30T21:56:23.474" v="10567" actId="478"/>
          <ac:cxnSpMkLst>
            <pc:docMk/>
            <pc:sldMk cId="4198660456" sldId="477"/>
            <ac:cxnSpMk id="30" creationId="{9792F953-0BC1-0A50-6164-14927E4B19CC}"/>
          </ac:cxnSpMkLst>
        </pc:cxnChg>
        <pc:cxnChg chg="add mod">
          <ac:chgData name="Liu, Zhenyuan" userId="b3177817-f3db-47ea-b98e-bfcd810437f2" providerId="ADAL" clId="{AB4AD13C-7BF8-BE48-9F8A-0AD0AD39400C}" dt="2024-08-30T22:16:39.703" v="11039" actId="1582"/>
          <ac:cxnSpMkLst>
            <pc:docMk/>
            <pc:sldMk cId="4198660456" sldId="477"/>
            <ac:cxnSpMk id="47" creationId="{229B6CB7-89FF-75AD-2293-2CB3AEE372EF}"/>
          </ac:cxnSpMkLst>
        </pc:cxnChg>
        <pc:cxnChg chg="add mod">
          <ac:chgData name="Liu, Zhenyuan" userId="b3177817-f3db-47ea-b98e-bfcd810437f2" providerId="ADAL" clId="{AB4AD13C-7BF8-BE48-9F8A-0AD0AD39400C}" dt="2024-08-30T22:16:39.703" v="11039" actId="1582"/>
          <ac:cxnSpMkLst>
            <pc:docMk/>
            <pc:sldMk cId="4198660456" sldId="477"/>
            <ac:cxnSpMk id="51" creationId="{983C0C29-90BE-D7E3-218E-BCAC59DCC6FC}"/>
          </ac:cxnSpMkLst>
        </pc:cxnChg>
        <pc:cxnChg chg="add mod">
          <ac:chgData name="Liu, Zhenyuan" userId="b3177817-f3db-47ea-b98e-bfcd810437f2" providerId="ADAL" clId="{AB4AD13C-7BF8-BE48-9F8A-0AD0AD39400C}" dt="2024-08-30T22:17:10.368" v="11048" actId="1582"/>
          <ac:cxnSpMkLst>
            <pc:docMk/>
            <pc:sldMk cId="4198660456" sldId="477"/>
            <ac:cxnSpMk id="55" creationId="{C8326002-E988-1D4E-BD1C-25CEA50256A0}"/>
          </ac:cxnSpMkLst>
        </pc:cxnChg>
        <pc:cxnChg chg="add mod">
          <ac:chgData name="Liu, Zhenyuan" userId="b3177817-f3db-47ea-b98e-bfcd810437f2" providerId="ADAL" clId="{AB4AD13C-7BF8-BE48-9F8A-0AD0AD39400C}" dt="2024-08-30T22:18:43.732" v="11056" actId="1582"/>
          <ac:cxnSpMkLst>
            <pc:docMk/>
            <pc:sldMk cId="4198660456" sldId="477"/>
            <ac:cxnSpMk id="56" creationId="{BC7D9B7C-3258-C8F5-8218-044E249D29E2}"/>
          </ac:cxnSpMkLst>
        </pc:cxnChg>
        <pc:cxnChg chg="add mod">
          <ac:chgData name="Liu, Zhenyuan" userId="b3177817-f3db-47ea-b98e-bfcd810437f2" providerId="ADAL" clId="{AB4AD13C-7BF8-BE48-9F8A-0AD0AD39400C}" dt="2024-08-30T22:18:43.732" v="11056" actId="1582"/>
          <ac:cxnSpMkLst>
            <pc:docMk/>
            <pc:sldMk cId="4198660456" sldId="477"/>
            <ac:cxnSpMk id="57" creationId="{734BE470-7A63-13C3-901E-8F176058656A}"/>
          </ac:cxnSpMkLst>
        </pc:cxnChg>
        <pc:cxnChg chg="add mod">
          <ac:chgData name="Liu, Zhenyuan" userId="b3177817-f3db-47ea-b98e-bfcd810437f2" providerId="ADAL" clId="{AB4AD13C-7BF8-BE48-9F8A-0AD0AD39400C}" dt="2024-08-30T22:18:43.732" v="11056" actId="1582"/>
          <ac:cxnSpMkLst>
            <pc:docMk/>
            <pc:sldMk cId="4198660456" sldId="477"/>
            <ac:cxnSpMk id="58" creationId="{55AD13A0-8D52-DA60-1C18-312E0605EFA2}"/>
          </ac:cxnSpMkLst>
        </pc:cxnChg>
        <pc:cxnChg chg="add mod">
          <ac:chgData name="Liu, Zhenyuan" userId="b3177817-f3db-47ea-b98e-bfcd810437f2" providerId="ADAL" clId="{AB4AD13C-7BF8-BE48-9F8A-0AD0AD39400C}" dt="2024-08-30T22:19:33.214" v="11063" actId="164"/>
          <ac:cxnSpMkLst>
            <pc:docMk/>
            <pc:sldMk cId="4198660456" sldId="477"/>
            <ac:cxnSpMk id="60" creationId="{029A6793-09EF-3D27-13D7-89711C80A153}"/>
          </ac:cxnSpMkLst>
        </pc:cxnChg>
        <pc:cxnChg chg="add mod">
          <ac:chgData name="Liu, Zhenyuan" userId="b3177817-f3db-47ea-b98e-bfcd810437f2" providerId="ADAL" clId="{AB4AD13C-7BF8-BE48-9F8A-0AD0AD39400C}" dt="2024-08-30T22:19:33.214" v="11063" actId="164"/>
          <ac:cxnSpMkLst>
            <pc:docMk/>
            <pc:sldMk cId="4198660456" sldId="477"/>
            <ac:cxnSpMk id="61" creationId="{24815E80-DDBA-94C4-4037-03C3922A4407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85" creationId="{3FE7C013-91AC-EE27-2EB4-C66163947A5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86" creationId="{0A223547-D383-0BDB-39CF-67EDE582796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87" creationId="{802149D7-BBE0-4611-5814-C887A86FA604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88" creationId="{CDAA4518-B32C-C20D-CF22-424B001E56A9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89" creationId="{383FBBBB-32F2-713E-620D-134DE9D3ABD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90" creationId="{572C1F34-E2AA-0860-3F07-9A4235420C7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91" creationId="{000B3D2E-9219-2B49-71B0-35228B2E9723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92" creationId="{43948169-A8E2-63D9-E976-8EC9DC454EEA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93" creationId="{C297E277-D646-82C9-46E9-F52D31AEBE2E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94" creationId="{08AFC5E3-07B2-F7CB-E1D0-E3FD6EA98A78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95" creationId="{73A8F048-5151-257B-96E9-552949DCD67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96" creationId="{D438362E-F34F-891A-B200-E7AA706AACEA}"/>
          </ac:cxnSpMkLst>
        </pc:cxnChg>
        <pc:cxnChg chg="add mod">
          <ac:chgData name="Liu, Zhenyuan" userId="b3177817-f3db-47ea-b98e-bfcd810437f2" providerId="ADAL" clId="{AB4AD13C-7BF8-BE48-9F8A-0AD0AD39400C}" dt="2024-08-30T22:19:52.094" v="11069" actId="1582"/>
          <ac:cxnSpMkLst>
            <pc:docMk/>
            <pc:sldMk cId="4198660456" sldId="477"/>
            <ac:cxnSpMk id="98" creationId="{E823143C-F210-A0E8-0147-2B0728C21BD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59" creationId="{A0A3A981-9CD5-AF9F-A6CC-F642A4357309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60" creationId="{8E3F44B1-5240-3B94-E732-E6C37B2353F8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63" creationId="{14DF3481-737C-AD80-CFE7-5CBEFB49C21B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66" creationId="{41CDD942-F5F7-B6CB-DE3E-72FF73C32FAA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69" creationId="{6F80ECCB-B94C-D541-E9B8-FE1CC4DBA23C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72" creationId="{ECB48101-9C78-A34C-5905-5C74E5A939B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75" creationId="{F6F1A1E9-302C-8D33-0060-D0E23424C85E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78" creationId="{17810DB2-2EF7-0542-CF83-2A2090A65AAB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81" creationId="{7C97D173-3F45-80D1-00B3-B70B6F99D98F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84" creationId="{BBE95219-5EDE-6426-245C-1B31F7935C28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87" creationId="{28B7F8AC-A377-1C7F-E8E1-76C01F2E38C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90" creationId="{E5B4BAC0-A587-F088-317C-610233452731}"/>
          </ac:cxnSpMkLst>
        </pc:cxnChg>
        <pc:cxnChg chg="mod topLvl">
          <ac:chgData name="Liu, Zhenyuan" userId="b3177817-f3db-47ea-b98e-bfcd810437f2" providerId="ADAL" clId="{AB4AD13C-7BF8-BE48-9F8A-0AD0AD39400C}" dt="2024-08-30T22:15:53.596" v="11034" actId="208"/>
          <ac:cxnSpMkLst>
            <pc:docMk/>
            <pc:sldMk cId="4198660456" sldId="477"/>
            <ac:cxnSpMk id="193" creationId="{FE6A51BA-BD01-FE22-556B-350B3681653B}"/>
          </ac:cxnSpMkLst>
        </pc:cxnChg>
        <pc:cxnChg chg="mod topLvl">
          <ac:chgData name="Liu, Zhenyuan" userId="b3177817-f3db-47ea-b98e-bfcd810437f2" providerId="ADAL" clId="{AB4AD13C-7BF8-BE48-9F8A-0AD0AD39400C}" dt="2024-08-30T22:15:53.596" v="11034" actId="208"/>
          <ac:cxnSpMkLst>
            <pc:docMk/>
            <pc:sldMk cId="4198660456" sldId="477"/>
            <ac:cxnSpMk id="196" creationId="{8B093402-F755-D178-7D47-7F323861AA59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199" creationId="{3D7F89C1-6A25-9FE7-5CB4-A9B5A49E7400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202" creationId="{638DF97E-F97B-8979-9147-AFFFD02EB48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205" creationId="{B0DBE5CA-E7E0-952E-6114-EEED35509E55}"/>
          </ac:cxnSpMkLst>
        </pc:cxnChg>
        <pc:cxnChg chg="mod topLvl">
          <ac:chgData name="Liu, Zhenyuan" userId="b3177817-f3db-47ea-b98e-bfcd810437f2" providerId="ADAL" clId="{AB4AD13C-7BF8-BE48-9F8A-0AD0AD39400C}" dt="2024-08-30T22:15:52.892" v="11033" actId="208"/>
          <ac:cxnSpMkLst>
            <pc:docMk/>
            <pc:sldMk cId="4198660456" sldId="477"/>
            <ac:cxnSpMk id="208" creationId="{8ADBE3CA-0FF8-8BB3-F8A9-C4B7220962BD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211" creationId="{BF72E63A-D52C-501B-6862-4F465A4159A4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216" creationId="{49675027-6BCC-F684-2EF9-789FD9ED1079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219" creationId="{5F425D91-909D-0092-9694-88F4F4CC15DA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222" creationId="{177D0C32-060D-A7A3-B2E5-F6F2A81EE0D8}"/>
          </ac:cxnSpMkLst>
        </pc:cxnChg>
        <pc:cxnChg chg="mod topLvl">
          <ac:chgData name="Liu, Zhenyuan" userId="b3177817-f3db-47ea-b98e-bfcd810437f2" providerId="ADAL" clId="{AB4AD13C-7BF8-BE48-9F8A-0AD0AD39400C}" dt="2024-08-28T17:44:03.509" v="4063" actId="164"/>
          <ac:cxnSpMkLst>
            <pc:docMk/>
            <pc:sldMk cId="4198660456" sldId="477"/>
            <ac:cxnSpMk id="225" creationId="{8BE7F376-785F-588F-BC40-75F9AD982FC0}"/>
          </ac:cxnSpMkLst>
        </pc:cxnChg>
        <pc:cxnChg chg="mod">
          <ac:chgData name="Liu, Zhenyuan" userId="b3177817-f3db-47ea-b98e-bfcd810437f2" providerId="ADAL" clId="{AB4AD13C-7BF8-BE48-9F8A-0AD0AD39400C}" dt="2024-08-28T17:43:51.892" v="4062" actId="338"/>
          <ac:cxnSpMkLst>
            <pc:docMk/>
            <pc:sldMk cId="4198660456" sldId="477"/>
            <ac:cxnSpMk id="228" creationId="{E5FA8D21-891D-7446-C83B-DA0318A442C7}"/>
          </ac:cxnSpMkLst>
        </pc:cxnChg>
        <pc:cxnChg chg="mod">
          <ac:chgData name="Liu, Zhenyuan" userId="b3177817-f3db-47ea-b98e-bfcd810437f2" providerId="ADAL" clId="{AB4AD13C-7BF8-BE48-9F8A-0AD0AD39400C}" dt="2024-08-28T17:43:51.892" v="4062" actId="338"/>
          <ac:cxnSpMkLst>
            <pc:docMk/>
            <pc:sldMk cId="4198660456" sldId="477"/>
            <ac:cxnSpMk id="231" creationId="{A7FA86F8-8F47-A6B9-8FC7-B28E21DBA608}"/>
          </ac:cxnSpMkLst>
        </pc:cxnChg>
      </pc:sldChg>
      <pc:sldChg chg="addSp delSp modSp add mod delAnim modAnim">
        <pc:chgData name="Liu, Zhenyuan" userId="b3177817-f3db-47ea-b98e-bfcd810437f2" providerId="ADAL" clId="{AB4AD13C-7BF8-BE48-9F8A-0AD0AD39400C}" dt="2024-09-04T21:39:03.832" v="13733" actId="14100"/>
        <pc:sldMkLst>
          <pc:docMk/>
          <pc:sldMk cId="4220645920" sldId="478"/>
        </pc:sldMkLst>
        <pc:spChg chg="mod">
          <ac:chgData name="Liu, Zhenyuan" userId="b3177817-f3db-47ea-b98e-bfcd810437f2" providerId="ADAL" clId="{AB4AD13C-7BF8-BE48-9F8A-0AD0AD39400C}" dt="2024-08-28T18:05:26.706" v="4420" actId="20577"/>
          <ac:spMkLst>
            <pc:docMk/>
            <pc:sldMk cId="4220645920" sldId="478"/>
            <ac:spMk id="2" creationId="{4940364C-EB89-D218-6FDF-9C2D539F3708}"/>
          </ac:spMkLst>
        </pc:spChg>
        <pc:spChg chg="add del mod">
          <ac:chgData name="Liu, Zhenyuan" userId="b3177817-f3db-47ea-b98e-bfcd810437f2" providerId="ADAL" clId="{AB4AD13C-7BF8-BE48-9F8A-0AD0AD39400C}" dt="2024-09-03T00:05:04.151" v="13356" actId="478"/>
          <ac:spMkLst>
            <pc:docMk/>
            <pc:sldMk cId="4220645920" sldId="478"/>
            <ac:spMk id="4" creationId="{3605B277-21D0-3570-5943-1135A2B1FA16}"/>
          </ac:spMkLst>
        </pc:spChg>
        <pc:spChg chg="add del mod">
          <ac:chgData name="Liu, Zhenyuan" userId="b3177817-f3db-47ea-b98e-bfcd810437f2" providerId="ADAL" clId="{AB4AD13C-7BF8-BE48-9F8A-0AD0AD39400C}" dt="2024-08-29T02:13:52.131" v="7229" actId="478"/>
          <ac:spMkLst>
            <pc:docMk/>
            <pc:sldMk cId="4220645920" sldId="478"/>
            <ac:spMk id="5" creationId="{593D30A1-1E10-5FD4-87BD-78AFE910AB74}"/>
          </ac:spMkLst>
        </pc:spChg>
        <pc:spChg chg="add mod">
          <ac:chgData name="Liu, Zhenyuan" userId="b3177817-f3db-47ea-b98e-bfcd810437f2" providerId="ADAL" clId="{AB4AD13C-7BF8-BE48-9F8A-0AD0AD39400C}" dt="2024-08-28T18:07:06.616" v="4439" actId="164"/>
          <ac:spMkLst>
            <pc:docMk/>
            <pc:sldMk cId="4220645920" sldId="478"/>
            <ac:spMk id="6" creationId="{7AA731C2-1CC3-6488-AE1D-0F71B27C55F8}"/>
          </ac:spMkLst>
        </pc:spChg>
        <pc:spChg chg="add mod">
          <ac:chgData name="Liu, Zhenyuan" userId="b3177817-f3db-47ea-b98e-bfcd810437f2" providerId="ADAL" clId="{AB4AD13C-7BF8-BE48-9F8A-0AD0AD39400C}" dt="2024-08-29T15:14:54.700" v="7454" actId="207"/>
          <ac:spMkLst>
            <pc:docMk/>
            <pc:sldMk cId="4220645920" sldId="478"/>
            <ac:spMk id="7" creationId="{B348B976-3B58-8A7B-8A1F-71BCC90CCE81}"/>
          </ac:spMkLst>
        </pc:spChg>
        <pc:spChg chg="add mod">
          <ac:chgData name="Liu, Zhenyuan" userId="b3177817-f3db-47ea-b98e-bfcd810437f2" providerId="ADAL" clId="{AB4AD13C-7BF8-BE48-9F8A-0AD0AD39400C}" dt="2024-09-04T21:39:03.832" v="13733" actId="14100"/>
          <ac:spMkLst>
            <pc:docMk/>
            <pc:sldMk cId="4220645920" sldId="478"/>
            <ac:spMk id="8" creationId="{8113743F-2390-A038-38BC-53364E6849B3}"/>
          </ac:spMkLst>
        </pc:spChg>
        <pc:spChg chg="add mod">
          <ac:chgData name="Liu, Zhenyuan" userId="b3177817-f3db-47ea-b98e-bfcd810437f2" providerId="ADAL" clId="{AB4AD13C-7BF8-BE48-9F8A-0AD0AD39400C}" dt="2024-08-29T15:15:33.064" v="7471" actId="1076"/>
          <ac:spMkLst>
            <pc:docMk/>
            <pc:sldMk cId="4220645920" sldId="478"/>
            <ac:spMk id="9" creationId="{275431A2-6E02-5EDF-CF02-339500F94023}"/>
          </ac:spMkLst>
        </pc:spChg>
        <pc:spChg chg="add mod">
          <ac:chgData name="Liu, Zhenyuan" userId="b3177817-f3db-47ea-b98e-bfcd810437f2" providerId="ADAL" clId="{AB4AD13C-7BF8-BE48-9F8A-0AD0AD39400C}" dt="2024-08-29T15:17:36.912" v="7526" actId="1076"/>
          <ac:spMkLst>
            <pc:docMk/>
            <pc:sldMk cId="4220645920" sldId="478"/>
            <ac:spMk id="10" creationId="{D661E299-F8D9-B262-189C-099426973493}"/>
          </ac:spMkLst>
        </pc:spChg>
        <pc:spChg chg="add mod">
          <ac:chgData name="Liu, Zhenyuan" userId="b3177817-f3db-47ea-b98e-bfcd810437f2" providerId="ADAL" clId="{AB4AD13C-7BF8-BE48-9F8A-0AD0AD39400C}" dt="2024-08-29T15:17:41.544" v="7527" actId="1076"/>
          <ac:spMkLst>
            <pc:docMk/>
            <pc:sldMk cId="4220645920" sldId="478"/>
            <ac:spMk id="11" creationId="{FF400B61-3BB8-CD72-902E-BFA7DDAF0C8A}"/>
          </ac:spMkLst>
        </pc:spChg>
        <pc:spChg chg="add mod">
          <ac:chgData name="Liu, Zhenyuan" userId="b3177817-f3db-47ea-b98e-bfcd810437f2" providerId="ADAL" clId="{AB4AD13C-7BF8-BE48-9F8A-0AD0AD39400C}" dt="2024-08-28T18:07:06.616" v="4439" actId="164"/>
          <ac:spMkLst>
            <pc:docMk/>
            <pc:sldMk cId="4220645920" sldId="478"/>
            <ac:spMk id="12" creationId="{C7EB82F6-4937-2927-DEAA-2651CA2A1754}"/>
          </ac:spMkLst>
        </pc:spChg>
        <pc:spChg chg="add mod">
          <ac:chgData name="Liu, Zhenyuan" userId="b3177817-f3db-47ea-b98e-bfcd810437f2" providerId="ADAL" clId="{AB4AD13C-7BF8-BE48-9F8A-0AD0AD39400C}" dt="2024-08-28T18:08:36.336" v="4459" actId="164"/>
          <ac:spMkLst>
            <pc:docMk/>
            <pc:sldMk cId="4220645920" sldId="478"/>
            <ac:spMk id="14" creationId="{C4F61147-C230-3B4D-101C-03DD3D9B90F2}"/>
          </ac:spMkLst>
        </pc:spChg>
        <pc:spChg chg="add mod">
          <ac:chgData name="Liu, Zhenyuan" userId="b3177817-f3db-47ea-b98e-bfcd810437f2" providerId="ADAL" clId="{AB4AD13C-7BF8-BE48-9F8A-0AD0AD39400C}" dt="2024-08-28T18:08:36.336" v="4459" actId="164"/>
          <ac:spMkLst>
            <pc:docMk/>
            <pc:sldMk cId="4220645920" sldId="478"/>
            <ac:spMk id="15" creationId="{89C0DD7D-3C3D-7794-C4D7-683CA84A77BA}"/>
          </ac:spMkLst>
        </pc:spChg>
        <pc:spChg chg="add del mod topLvl">
          <ac:chgData name="Liu, Zhenyuan" userId="b3177817-f3db-47ea-b98e-bfcd810437f2" providerId="ADAL" clId="{AB4AD13C-7BF8-BE48-9F8A-0AD0AD39400C}" dt="2024-08-28T18:08:36.336" v="4459" actId="164"/>
          <ac:spMkLst>
            <pc:docMk/>
            <pc:sldMk cId="4220645920" sldId="478"/>
            <ac:spMk id="16" creationId="{567A54DE-5C6D-2CBD-4AE9-480FD45619B4}"/>
          </ac:spMkLst>
        </pc:spChg>
        <pc:spChg chg="add del mod topLvl">
          <ac:chgData name="Liu, Zhenyuan" userId="b3177817-f3db-47ea-b98e-bfcd810437f2" providerId="ADAL" clId="{AB4AD13C-7BF8-BE48-9F8A-0AD0AD39400C}" dt="2024-08-28T18:08:36.336" v="4459" actId="164"/>
          <ac:spMkLst>
            <pc:docMk/>
            <pc:sldMk cId="4220645920" sldId="478"/>
            <ac:spMk id="17" creationId="{CFD49E02-ADC4-146E-554B-2F2229695B31}"/>
          </ac:spMkLst>
        </pc:spChg>
        <pc:spChg chg="mod topLvl">
          <ac:chgData name="Liu, Zhenyuan" userId="b3177817-f3db-47ea-b98e-bfcd810437f2" providerId="ADAL" clId="{AB4AD13C-7BF8-BE48-9F8A-0AD0AD39400C}" dt="2024-08-28T18:08:36.336" v="4459" actId="164"/>
          <ac:spMkLst>
            <pc:docMk/>
            <pc:sldMk cId="4220645920" sldId="478"/>
            <ac:spMk id="18" creationId="{AC394D04-B81F-0E3F-42F5-1065615685FB}"/>
          </ac:spMkLst>
        </pc:spChg>
        <pc:spChg chg="mod topLvl">
          <ac:chgData name="Liu, Zhenyuan" userId="b3177817-f3db-47ea-b98e-bfcd810437f2" providerId="ADAL" clId="{AB4AD13C-7BF8-BE48-9F8A-0AD0AD39400C}" dt="2024-08-28T18:08:36.336" v="4459" actId="164"/>
          <ac:spMkLst>
            <pc:docMk/>
            <pc:sldMk cId="4220645920" sldId="478"/>
            <ac:spMk id="19" creationId="{D8F1CEFA-6478-3C7E-F0BE-3ECA3022EDD4}"/>
          </ac:spMkLst>
        </pc:spChg>
        <pc:spChg chg="add del mod">
          <ac:chgData name="Liu, Zhenyuan" userId="b3177817-f3db-47ea-b98e-bfcd810437f2" providerId="ADAL" clId="{AB4AD13C-7BF8-BE48-9F8A-0AD0AD39400C}" dt="2024-08-28T18:24:46.205" v="4976" actId="478"/>
          <ac:spMkLst>
            <pc:docMk/>
            <pc:sldMk cId="4220645920" sldId="478"/>
            <ac:spMk id="22" creationId="{FDC91D5A-5EBC-EF5D-0144-266AAA68CE8B}"/>
          </ac:spMkLst>
        </pc:spChg>
        <pc:spChg chg="add mod">
          <ac:chgData name="Liu, Zhenyuan" userId="b3177817-f3db-47ea-b98e-bfcd810437f2" providerId="ADAL" clId="{AB4AD13C-7BF8-BE48-9F8A-0AD0AD39400C}" dt="2024-09-04T17:36:38.535" v="13691" actId="313"/>
          <ac:spMkLst>
            <pc:docMk/>
            <pc:sldMk cId="4220645920" sldId="478"/>
            <ac:spMk id="23" creationId="{70AE4FBB-6DDE-BCEA-61E9-32D864354B12}"/>
          </ac:spMkLst>
        </pc:spChg>
        <pc:spChg chg="add mod">
          <ac:chgData name="Liu, Zhenyuan" userId="b3177817-f3db-47ea-b98e-bfcd810437f2" providerId="ADAL" clId="{AB4AD13C-7BF8-BE48-9F8A-0AD0AD39400C}" dt="2024-08-28T18:32:38.418" v="5074" actId="1035"/>
          <ac:spMkLst>
            <pc:docMk/>
            <pc:sldMk cId="4220645920" sldId="478"/>
            <ac:spMk id="24" creationId="{38E46836-9BF9-E1C4-5E03-662C8D93A2EE}"/>
          </ac:spMkLst>
        </pc:spChg>
        <pc:spChg chg="del mod topLvl">
          <ac:chgData name="Liu, Zhenyuan" userId="b3177817-f3db-47ea-b98e-bfcd810437f2" providerId="ADAL" clId="{AB4AD13C-7BF8-BE48-9F8A-0AD0AD39400C}" dt="2024-08-28T18:28:52.099" v="5065" actId="478"/>
          <ac:spMkLst>
            <pc:docMk/>
            <pc:sldMk cId="4220645920" sldId="478"/>
            <ac:spMk id="26" creationId="{2C21C66B-1799-76D6-EC41-B2941B650B13}"/>
          </ac:spMkLst>
        </pc:spChg>
        <pc:spChg chg="del mod topLvl">
          <ac:chgData name="Liu, Zhenyuan" userId="b3177817-f3db-47ea-b98e-bfcd810437f2" providerId="ADAL" clId="{AB4AD13C-7BF8-BE48-9F8A-0AD0AD39400C}" dt="2024-08-28T18:28:46.673" v="5061" actId="478"/>
          <ac:spMkLst>
            <pc:docMk/>
            <pc:sldMk cId="4220645920" sldId="478"/>
            <ac:spMk id="27" creationId="{505F8C6B-1166-5AAF-1BF2-DFE36AA3A77E}"/>
          </ac:spMkLst>
        </pc:spChg>
        <pc:spChg chg="del mod topLvl">
          <ac:chgData name="Liu, Zhenyuan" userId="b3177817-f3db-47ea-b98e-bfcd810437f2" providerId="ADAL" clId="{AB4AD13C-7BF8-BE48-9F8A-0AD0AD39400C}" dt="2024-08-28T18:28:45.194" v="5059" actId="478"/>
          <ac:spMkLst>
            <pc:docMk/>
            <pc:sldMk cId="4220645920" sldId="478"/>
            <ac:spMk id="30" creationId="{CA830565-2811-2220-6704-A68E2E172855}"/>
          </ac:spMkLst>
        </pc:spChg>
        <pc:spChg chg="mod topLvl">
          <ac:chgData name="Liu, Zhenyuan" userId="b3177817-f3db-47ea-b98e-bfcd810437f2" providerId="ADAL" clId="{AB4AD13C-7BF8-BE48-9F8A-0AD0AD39400C}" dt="2024-08-28T18:33:16.678" v="5085" actId="164"/>
          <ac:spMkLst>
            <pc:docMk/>
            <pc:sldMk cId="4220645920" sldId="478"/>
            <ac:spMk id="32" creationId="{1399F45E-778A-4BBE-F99F-A47EB997EC6C}"/>
          </ac:spMkLst>
        </pc:spChg>
        <pc:spChg chg="mod topLvl">
          <ac:chgData name="Liu, Zhenyuan" userId="b3177817-f3db-47ea-b98e-bfcd810437f2" providerId="ADAL" clId="{AB4AD13C-7BF8-BE48-9F8A-0AD0AD39400C}" dt="2024-08-28T18:33:16.678" v="5085" actId="164"/>
          <ac:spMkLst>
            <pc:docMk/>
            <pc:sldMk cId="4220645920" sldId="478"/>
            <ac:spMk id="34" creationId="{34839982-C2D0-7DCA-A822-936FC036782E}"/>
          </ac:spMkLst>
        </pc:spChg>
        <pc:spChg chg="mod topLvl">
          <ac:chgData name="Liu, Zhenyuan" userId="b3177817-f3db-47ea-b98e-bfcd810437f2" providerId="ADAL" clId="{AB4AD13C-7BF8-BE48-9F8A-0AD0AD39400C}" dt="2024-08-28T18:33:16.678" v="5085" actId="164"/>
          <ac:spMkLst>
            <pc:docMk/>
            <pc:sldMk cId="4220645920" sldId="478"/>
            <ac:spMk id="35" creationId="{6BA2D0AB-0A47-A74E-1BF0-C376699F0972}"/>
          </ac:spMkLst>
        </pc:spChg>
        <pc:spChg chg="mod topLvl">
          <ac:chgData name="Liu, Zhenyuan" userId="b3177817-f3db-47ea-b98e-bfcd810437f2" providerId="ADAL" clId="{AB4AD13C-7BF8-BE48-9F8A-0AD0AD39400C}" dt="2024-08-28T18:33:16.678" v="5085" actId="164"/>
          <ac:spMkLst>
            <pc:docMk/>
            <pc:sldMk cId="4220645920" sldId="478"/>
            <ac:spMk id="36" creationId="{08C843C3-0D2B-7A38-8EFF-8965235A5AD5}"/>
          </ac:spMkLst>
        </pc:spChg>
        <pc:spChg chg="add mod">
          <ac:chgData name="Liu, Zhenyuan" userId="b3177817-f3db-47ea-b98e-bfcd810437f2" providerId="ADAL" clId="{AB4AD13C-7BF8-BE48-9F8A-0AD0AD39400C}" dt="2024-08-28T18:45:19.443" v="5213" actId="164"/>
          <ac:spMkLst>
            <pc:docMk/>
            <pc:sldMk cId="4220645920" sldId="478"/>
            <ac:spMk id="37" creationId="{DB36DE72-B645-8EDA-DC5F-39013FE4C1D2}"/>
          </ac:spMkLst>
        </pc:spChg>
        <pc:spChg chg="add mod">
          <ac:chgData name="Liu, Zhenyuan" userId="b3177817-f3db-47ea-b98e-bfcd810437f2" providerId="ADAL" clId="{AB4AD13C-7BF8-BE48-9F8A-0AD0AD39400C}" dt="2024-08-28T18:45:19.443" v="5213" actId="164"/>
          <ac:spMkLst>
            <pc:docMk/>
            <pc:sldMk cId="4220645920" sldId="478"/>
            <ac:spMk id="38" creationId="{2294167D-2812-D3C4-A173-E37038C30ECC}"/>
          </ac:spMkLst>
        </pc:spChg>
        <pc:spChg chg="add mod">
          <ac:chgData name="Liu, Zhenyuan" userId="b3177817-f3db-47ea-b98e-bfcd810437f2" providerId="ADAL" clId="{AB4AD13C-7BF8-BE48-9F8A-0AD0AD39400C}" dt="2024-08-29T15:15:29.630" v="7470" actId="20577"/>
          <ac:spMkLst>
            <pc:docMk/>
            <pc:sldMk cId="4220645920" sldId="478"/>
            <ac:spMk id="40" creationId="{7DF5E421-69D5-7B96-E9DA-788400300102}"/>
          </ac:spMkLst>
        </pc:spChg>
        <pc:spChg chg="add mod">
          <ac:chgData name="Liu, Zhenyuan" userId="b3177817-f3db-47ea-b98e-bfcd810437f2" providerId="ADAL" clId="{AB4AD13C-7BF8-BE48-9F8A-0AD0AD39400C}" dt="2024-08-28T18:33:16.678" v="5085" actId="164"/>
          <ac:spMkLst>
            <pc:docMk/>
            <pc:sldMk cId="4220645920" sldId="478"/>
            <ac:spMk id="43" creationId="{A48AB668-8503-522F-B808-1F96F6E7904B}"/>
          </ac:spMkLst>
        </pc:spChg>
        <pc:spChg chg="add mod">
          <ac:chgData name="Liu, Zhenyuan" userId="b3177817-f3db-47ea-b98e-bfcd810437f2" providerId="ADAL" clId="{AB4AD13C-7BF8-BE48-9F8A-0AD0AD39400C}" dt="2024-08-28T18:33:16.678" v="5085" actId="164"/>
          <ac:spMkLst>
            <pc:docMk/>
            <pc:sldMk cId="4220645920" sldId="478"/>
            <ac:spMk id="44" creationId="{90E6189F-BDB9-4EBF-8026-D145180A0BF7}"/>
          </ac:spMkLst>
        </pc:spChg>
        <pc:grpChg chg="del">
          <ac:chgData name="Liu, Zhenyuan" userId="b3177817-f3db-47ea-b98e-bfcd810437f2" providerId="ADAL" clId="{AB4AD13C-7BF8-BE48-9F8A-0AD0AD39400C}" dt="2024-08-28T18:05:43.287" v="4422" actId="478"/>
          <ac:grpSpMkLst>
            <pc:docMk/>
            <pc:sldMk cId="4220645920" sldId="478"/>
            <ac:grpSpMk id="9" creationId="{18C7266D-2C26-9063-ABF3-F7EBFB450A71}"/>
          </ac:grpSpMkLst>
        </pc:grpChg>
        <pc:grpChg chg="add del mod">
          <ac:chgData name="Liu, Zhenyuan" userId="b3177817-f3db-47ea-b98e-bfcd810437f2" providerId="ADAL" clId="{AB4AD13C-7BF8-BE48-9F8A-0AD0AD39400C}" dt="2024-08-28T18:08:22.584" v="4457" actId="165"/>
          <ac:grpSpMkLst>
            <pc:docMk/>
            <pc:sldMk cId="4220645920" sldId="478"/>
            <ac:grpSpMk id="11" creationId="{4323153B-4D4D-4FF8-EC43-9FF13E68424C}"/>
          </ac:grpSpMkLst>
        </pc:grpChg>
        <pc:grpChg chg="add mod">
          <ac:chgData name="Liu, Zhenyuan" userId="b3177817-f3db-47ea-b98e-bfcd810437f2" providerId="ADAL" clId="{AB4AD13C-7BF8-BE48-9F8A-0AD0AD39400C}" dt="2024-08-28T18:42:57.842" v="5199" actId="1076"/>
          <ac:grpSpMkLst>
            <pc:docMk/>
            <pc:sldMk cId="4220645920" sldId="478"/>
            <ac:grpSpMk id="13" creationId="{9496BA6B-781D-32AE-B5F6-1A673EABEC82}"/>
          </ac:grpSpMkLst>
        </pc:grpChg>
        <pc:grpChg chg="del mod topLvl">
          <ac:chgData name="Liu, Zhenyuan" userId="b3177817-f3db-47ea-b98e-bfcd810437f2" providerId="ADAL" clId="{AB4AD13C-7BF8-BE48-9F8A-0AD0AD39400C}" dt="2024-08-28T18:08:26.107" v="4458" actId="165"/>
          <ac:grpSpMkLst>
            <pc:docMk/>
            <pc:sldMk cId="4220645920" sldId="478"/>
            <ac:grpSpMk id="20" creationId="{883F8EE8-7753-9E99-7EDB-9DBA026A1820}"/>
          </ac:grpSpMkLst>
        </pc:grpChg>
        <pc:grpChg chg="add mod">
          <ac:chgData name="Liu, Zhenyuan" userId="b3177817-f3db-47ea-b98e-bfcd810437f2" providerId="ADAL" clId="{AB4AD13C-7BF8-BE48-9F8A-0AD0AD39400C}" dt="2024-08-28T18:46:10.830" v="5220" actId="166"/>
          <ac:grpSpMkLst>
            <pc:docMk/>
            <pc:sldMk cId="4220645920" sldId="478"/>
            <ac:grpSpMk id="21" creationId="{A905F81A-FC17-B00A-9F26-022216312497}"/>
          </ac:grpSpMkLst>
        </pc:grpChg>
        <pc:grpChg chg="add del mod">
          <ac:chgData name="Liu, Zhenyuan" userId="b3177817-f3db-47ea-b98e-bfcd810437f2" providerId="ADAL" clId="{AB4AD13C-7BF8-BE48-9F8A-0AD0AD39400C}" dt="2024-08-28T18:32:24.111" v="5068" actId="165"/>
          <ac:grpSpMkLst>
            <pc:docMk/>
            <pc:sldMk cId="4220645920" sldId="478"/>
            <ac:grpSpMk id="25" creationId="{9B343058-962F-D579-0435-9FAD6FD17729}"/>
          </ac:grpSpMkLst>
        </pc:grpChg>
        <pc:grpChg chg="add mod">
          <ac:chgData name="Liu, Zhenyuan" userId="b3177817-f3db-47ea-b98e-bfcd810437f2" providerId="ADAL" clId="{AB4AD13C-7BF8-BE48-9F8A-0AD0AD39400C}" dt="2024-08-28T18:41:26.009" v="5187" actId="167"/>
          <ac:grpSpMkLst>
            <pc:docMk/>
            <pc:sldMk cId="4220645920" sldId="478"/>
            <ac:grpSpMk id="45" creationId="{03406EBB-B307-4A9F-B632-4F26A1B3231D}"/>
          </ac:grpSpMkLst>
        </pc:grpChg>
        <pc:grpChg chg="add mod">
          <ac:chgData name="Liu, Zhenyuan" userId="b3177817-f3db-47ea-b98e-bfcd810437f2" providerId="ADAL" clId="{AB4AD13C-7BF8-BE48-9F8A-0AD0AD39400C}" dt="2024-08-28T18:46:34.525" v="5227" actId="170"/>
          <ac:grpSpMkLst>
            <pc:docMk/>
            <pc:sldMk cId="4220645920" sldId="478"/>
            <ac:grpSpMk id="46" creationId="{7526A3E3-6E7C-89DA-0827-A7F2CDFD089B}"/>
          </ac:grpSpMkLst>
        </pc:grpChg>
        <pc:picChg chg="add del mod">
          <ac:chgData name="Liu, Zhenyuan" userId="b3177817-f3db-47ea-b98e-bfcd810437f2" providerId="ADAL" clId="{AB4AD13C-7BF8-BE48-9F8A-0AD0AD39400C}" dt="2024-08-28T18:06:22.139" v="4428" actId="478"/>
          <ac:picMkLst>
            <pc:docMk/>
            <pc:sldMk cId="4220645920" sldId="478"/>
            <ac:picMk id="4" creationId="{D2DCF766-587A-809C-90ED-2E37B300682B}"/>
          </ac:picMkLst>
        </pc:picChg>
        <pc:picChg chg="del mod topLvl modCrop">
          <ac:chgData name="Liu, Zhenyuan" userId="b3177817-f3db-47ea-b98e-bfcd810437f2" providerId="ADAL" clId="{AB4AD13C-7BF8-BE48-9F8A-0AD0AD39400C}" dt="2024-08-28T18:28:43.113" v="5058" actId="478"/>
          <ac:picMkLst>
            <pc:docMk/>
            <pc:sldMk cId="4220645920" sldId="478"/>
            <ac:picMk id="10" creationId="{DA1403D0-3C25-439C-9651-C7B72D6DCCB6}"/>
          </ac:picMkLst>
        </pc:picChg>
        <pc:picChg chg="mod topLvl modCrop">
          <ac:chgData name="Liu, Zhenyuan" userId="b3177817-f3db-47ea-b98e-bfcd810437f2" providerId="ADAL" clId="{AB4AD13C-7BF8-BE48-9F8A-0AD0AD39400C}" dt="2024-08-28T18:45:23.512" v="5214" actId="167"/>
          <ac:picMkLst>
            <pc:docMk/>
            <pc:sldMk cId="4220645920" sldId="478"/>
            <ac:picMk id="29" creationId="{954405B9-42D0-0DC1-EF66-F178B5FED426}"/>
          </ac:picMkLst>
        </pc:picChg>
        <pc:cxnChg chg="del mod topLvl">
          <ac:chgData name="Liu, Zhenyuan" userId="b3177817-f3db-47ea-b98e-bfcd810437f2" providerId="ADAL" clId="{AB4AD13C-7BF8-BE48-9F8A-0AD0AD39400C}" dt="2024-08-28T18:28:52.764" v="5066" actId="478"/>
          <ac:cxnSpMkLst>
            <pc:docMk/>
            <pc:sldMk cId="4220645920" sldId="478"/>
            <ac:cxnSpMk id="28" creationId="{FDFDF259-0367-54AF-7971-F0376804D8CB}"/>
          </ac:cxnSpMkLst>
        </pc:cxnChg>
        <pc:cxnChg chg="del mod topLvl">
          <ac:chgData name="Liu, Zhenyuan" userId="b3177817-f3db-47ea-b98e-bfcd810437f2" providerId="ADAL" clId="{AB4AD13C-7BF8-BE48-9F8A-0AD0AD39400C}" dt="2024-08-28T18:28:49.669" v="5062" actId="478"/>
          <ac:cxnSpMkLst>
            <pc:docMk/>
            <pc:sldMk cId="4220645920" sldId="478"/>
            <ac:cxnSpMk id="31" creationId="{BD75E495-944F-5914-5747-D055BD4DAA1B}"/>
          </ac:cxnSpMkLst>
        </pc:cxnChg>
        <pc:cxnChg chg="del mod topLvl">
          <ac:chgData name="Liu, Zhenyuan" userId="b3177817-f3db-47ea-b98e-bfcd810437f2" providerId="ADAL" clId="{AB4AD13C-7BF8-BE48-9F8A-0AD0AD39400C}" dt="2024-08-28T18:28:50.802" v="5063" actId="478"/>
          <ac:cxnSpMkLst>
            <pc:docMk/>
            <pc:sldMk cId="4220645920" sldId="478"/>
            <ac:cxnSpMk id="33" creationId="{58A403B3-78A8-B79D-B683-2CDD9DAED0D7}"/>
          </ac:cxnSpMkLst>
        </pc:cxnChg>
        <pc:cxnChg chg="add mod">
          <ac:chgData name="Liu, Zhenyuan" userId="b3177817-f3db-47ea-b98e-bfcd810437f2" providerId="ADAL" clId="{AB4AD13C-7BF8-BE48-9F8A-0AD0AD39400C}" dt="2024-08-28T18:45:19.443" v="5213" actId="164"/>
          <ac:cxnSpMkLst>
            <pc:docMk/>
            <pc:sldMk cId="4220645920" sldId="478"/>
            <ac:cxnSpMk id="39" creationId="{7141760B-97C8-C954-E1E9-5C18F96AD487}"/>
          </ac:cxnSpMkLst>
        </pc:cxnChg>
        <pc:cxnChg chg="add mod">
          <ac:chgData name="Liu, Zhenyuan" userId="b3177817-f3db-47ea-b98e-bfcd810437f2" providerId="ADAL" clId="{AB4AD13C-7BF8-BE48-9F8A-0AD0AD39400C}" dt="2024-08-28T18:45:19.443" v="5213" actId="164"/>
          <ac:cxnSpMkLst>
            <pc:docMk/>
            <pc:sldMk cId="4220645920" sldId="478"/>
            <ac:cxnSpMk id="41" creationId="{3C965D4F-FD3E-C94C-01E1-CC09A403012A}"/>
          </ac:cxnSpMkLst>
        </pc:cxnChg>
        <pc:cxnChg chg="add mod">
          <ac:chgData name="Liu, Zhenyuan" userId="b3177817-f3db-47ea-b98e-bfcd810437f2" providerId="ADAL" clId="{AB4AD13C-7BF8-BE48-9F8A-0AD0AD39400C}" dt="2024-08-28T18:45:19.443" v="5213" actId="164"/>
          <ac:cxnSpMkLst>
            <pc:docMk/>
            <pc:sldMk cId="4220645920" sldId="478"/>
            <ac:cxnSpMk id="42" creationId="{271CD366-CD8A-BF93-D9FC-5165D8A4F802}"/>
          </ac:cxnSpMkLst>
        </pc:cxnChg>
      </pc:sldChg>
      <pc:sldChg chg="addSp delSp modSp add del mod delAnim">
        <pc:chgData name="Liu, Zhenyuan" userId="b3177817-f3db-47ea-b98e-bfcd810437f2" providerId="ADAL" clId="{AB4AD13C-7BF8-BE48-9F8A-0AD0AD39400C}" dt="2024-08-28T18:15:08.985" v="4598" actId="2696"/>
        <pc:sldMkLst>
          <pc:docMk/>
          <pc:sldMk cId="2515264665" sldId="479"/>
        </pc:sldMkLst>
        <pc:grpChg chg="del">
          <ac:chgData name="Liu, Zhenyuan" userId="b3177817-f3db-47ea-b98e-bfcd810437f2" providerId="ADAL" clId="{AB4AD13C-7BF8-BE48-9F8A-0AD0AD39400C}" dt="2024-08-28T18:14:27.620" v="4593" actId="478"/>
          <ac:grpSpMkLst>
            <pc:docMk/>
            <pc:sldMk cId="2515264665" sldId="479"/>
            <ac:grpSpMk id="11" creationId="{E6409528-5E8F-694D-8581-545BDB898913}"/>
          </ac:grpSpMkLst>
        </pc:grpChg>
        <pc:cxnChg chg="add del">
          <ac:chgData name="Liu, Zhenyuan" userId="b3177817-f3db-47ea-b98e-bfcd810437f2" providerId="ADAL" clId="{AB4AD13C-7BF8-BE48-9F8A-0AD0AD39400C}" dt="2024-08-28T18:14:57.330" v="4597" actId="478"/>
          <ac:cxnSpMkLst>
            <pc:docMk/>
            <pc:sldMk cId="2515264665" sldId="479"/>
            <ac:cxnSpMk id="5" creationId="{133F369E-7E0C-A1AD-9E59-76E406EEE598}"/>
          </ac:cxnSpMkLst>
        </pc:cxnChg>
        <pc:cxnChg chg="del">
          <ac:chgData name="Liu, Zhenyuan" userId="b3177817-f3db-47ea-b98e-bfcd810437f2" providerId="ADAL" clId="{AB4AD13C-7BF8-BE48-9F8A-0AD0AD39400C}" dt="2024-08-28T18:14:29.197" v="4594" actId="478"/>
          <ac:cxnSpMkLst>
            <pc:docMk/>
            <pc:sldMk cId="2515264665" sldId="479"/>
            <ac:cxnSpMk id="14" creationId="{B59B41D4-45B0-2D98-EEFF-8F3CAEFF851C}"/>
          </ac:cxnSpMkLst>
        </pc:cxnChg>
        <pc:cxnChg chg="del">
          <ac:chgData name="Liu, Zhenyuan" userId="b3177817-f3db-47ea-b98e-bfcd810437f2" providerId="ADAL" clId="{AB4AD13C-7BF8-BE48-9F8A-0AD0AD39400C}" dt="2024-08-28T18:14:30.948" v="4595" actId="478"/>
          <ac:cxnSpMkLst>
            <pc:docMk/>
            <pc:sldMk cId="2515264665" sldId="479"/>
            <ac:cxnSpMk id="16" creationId="{726C8D6E-65E4-64D9-3B89-E5C04E7674DE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59" creationId="{A0A3A981-9CD5-AF9F-A6CC-F642A4357309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60" creationId="{8E3F44B1-5240-3B94-E732-E6C37B2353F8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63" creationId="{14DF3481-737C-AD80-CFE7-5CBEFB49C21B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66" creationId="{41CDD942-F5F7-B6CB-DE3E-72FF73C32FAA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69" creationId="{6F80ECCB-B94C-D541-E9B8-FE1CC4DBA23C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72" creationId="{ECB48101-9C78-A34C-5905-5C74E5A939BD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75" creationId="{F6F1A1E9-302C-8D33-0060-D0E23424C85E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78" creationId="{17810DB2-2EF7-0542-CF83-2A2090A65AAB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81" creationId="{7C97D173-3F45-80D1-00B3-B70B6F99D98F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84" creationId="{BBE95219-5EDE-6426-245C-1B31F7935C28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87" creationId="{28B7F8AC-A377-1C7F-E8E1-76C01F2E38CD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90" creationId="{E5B4BAC0-A587-F088-317C-610233452731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93" creationId="{FE6A51BA-BD01-FE22-556B-350B3681653B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96" creationId="{8B093402-F755-D178-7D47-7F323861AA59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199" creationId="{3D7F89C1-6A25-9FE7-5CB4-A9B5A49E7400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02" creationId="{638DF97E-F97B-8979-9147-AFFFD02EB48D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05" creationId="{B0DBE5CA-E7E0-952E-6114-EEED35509E55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08" creationId="{8ADBE3CA-0FF8-8BB3-F8A9-C4B7220962BD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11" creationId="{BF72E63A-D52C-501B-6862-4F465A4159A4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16" creationId="{49675027-6BCC-F684-2EF9-789FD9ED1079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19" creationId="{5F425D91-909D-0092-9694-88F4F4CC15DA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22" creationId="{177D0C32-060D-A7A3-B2E5-F6F2A81EE0D8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25" creationId="{8BE7F376-785F-588F-BC40-75F9AD982FC0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28" creationId="{E5FA8D21-891D-7446-C83B-DA0318A442C7}"/>
          </ac:cxnSpMkLst>
        </pc:cxnChg>
        <pc:cxnChg chg="mod">
          <ac:chgData name="Liu, Zhenyuan" userId="b3177817-f3db-47ea-b98e-bfcd810437f2" providerId="ADAL" clId="{AB4AD13C-7BF8-BE48-9F8A-0AD0AD39400C}" dt="2024-08-28T18:14:27.620" v="4593" actId="478"/>
          <ac:cxnSpMkLst>
            <pc:docMk/>
            <pc:sldMk cId="2515264665" sldId="479"/>
            <ac:cxnSpMk id="231" creationId="{A7FA86F8-8F47-A6B9-8FC7-B28E21DBA608}"/>
          </ac:cxnSpMkLst>
        </pc:cxnChg>
      </pc:sldChg>
      <pc:sldChg chg="addSp delSp modSp add mod ord delAnim modAnim">
        <pc:chgData name="Liu, Zhenyuan" userId="b3177817-f3db-47ea-b98e-bfcd810437f2" providerId="ADAL" clId="{AB4AD13C-7BF8-BE48-9F8A-0AD0AD39400C}" dt="2024-09-04T21:43:38.862" v="13797"/>
        <pc:sldMkLst>
          <pc:docMk/>
          <pc:sldMk cId="4201768819" sldId="479"/>
        </pc:sldMkLst>
        <pc:spChg chg="mod">
          <ac:chgData name="Liu, Zhenyuan" userId="b3177817-f3db-47ea-b98e-bfcd810437f2" providerId="ADAL" clId="{AB4AD13C-7BF8-BE48-9F8A-0AD0AD39400C}" dt="2024-08-28T21:34:56.559" v="7140" actId="20577"/>
          <ac:spMkLst>
            <pc:docMk/>
            <pc:sldMk cId="4201768819" sldId="479"/>
            <ac:spMk id="2" creationId="{4940364C-EB89-D218-6FDF-9C2D539F3708}"/>
          </ac:spMkLst>
        </pc:spChg>
        <pc:spChg chg="mod">
          <ac:chgData name="Liu, Zhenyuan" userId="b3177817-f3db-47ea-b98e-bfcd810437f2" providerId="ADAL" clId="{AB4AD13C-7BF8-BE48-9F8A-0AD0AD39400C}" dt="2024-08-28T20:48:30.319" v="6820" actId="1076"/>
          <ac:spMkLst>
            <pc:docMk/>
            <pc:sldMk cId="4201768819" sldId="479"/>
            <ac:spMk id="3" creationId="{F939769B-AC2F-982D-6887-30E11EABD418}"/>
          </ac:spMkLst>
        </pc:spChg>
        <pc:spChg chg="mod">
          <ac:chgData name="Liu, Zhenyuan" userId="b3177817-f3db-47ea-b98e-bfcd810437f2" providerId="ADAL" clId="{AB4AD13C-7BF8-BE48-9F8A-0AD0AD39400C}" dt="2024-08-29T15:19:47.767" v="7528" actId="20577"/>
          <ac:spMkLst>
            <pc:docMk/>
            <pc:sldMk cId="4201768819" sldId="479"/>
            <ac:spMk id="4" creationId="{A766A211-2759-EF36-168B-9914B6DE3304}"/>
          </ac:spMkLst>
        </pc:spChg>
        <pc:spChg chg="add del mod">
          <ac:chgData name="Liu, Zhenyuan" userId="b3177817-f3db-47ea-b98e-bfcd810437f2" providerId="ADAL" clId="{AB4AD13C-7BF8-BE48-9F8A-0AD0AD39400C}" dt="2024-08-28T19:46:23.077" v="5963" actId="478"/>
          <ac:spMkLst>
            <pc:docMk/>
            <pc:sldMk cId="4201768819" sldId="479"/>
            <ac:spMk id="6" creationId="{3F14575A-DD73-9647-DBAC-EB6A0D7EAE83}"/>
          </ac:spMkLst>
        </pc:spChg>
        <pc:spChg chg="mod">
          <ac:chgData name="Liu, Zhenyuan" userId="b3177817-f3db-47ea-b98e-bfcd810437f2" providerId="ADAL" clId="{AB4AD13C-7BF8-BE48-9F8A-0AD0AD39400C}" dt="2024-08-28T19:57:46.223" v="6196" actId="164"/>
          <ac:spMkLst>
            <pc:docMk/>
            <pc:sldMk cId="4201768819" sldId="479"/>
            <ac:spMk id="7" creationId="{161150BA-5162-3239-4CAC-859D077FA382}"/>
          </ac:spMkLst>
        </pc:spChg>
        <pc:spChg chg="mod">
          <ac:chgData name="Liu, Zhenyuan" userId="b3177817-f3db-47ea-b98e-bfcd810437f2" providerId="ADAL" clId="{AB4AD13C-7BF8-BE48-9F8A-0AD0AD39400C}" dt="2024-08-28T20:47:39.928" v="6808" actId="1076"/>
          <ac:spMkLst>
            <pc:docMk/>
            <pc:sldMk cId="4201768819" sldId="479"/>
            <ac:spMk id="9" creationId="{555541D4-71D0-DF1F-7B72-612421B63A18}"/>
          </ac:spMkLst>
        </pc:spChg>
        <pc:spChg chg="add del mod topLvl">
          <ac:chgData name="Liu, Zhenyuan" userId="b3177817-f3db-47ea-b98e-bfcd810437f2" providerId="ADAL" clId="{AB4AD13C-7BF8-BE48-9F8A-0AD0AD39400C}" dt="2024-08-28T19:47:10.877" v="5975" actId="478"/>
          <ac:spMkLst>
            <pc:docMk/>
            <pc:sldMk cId="4201768819" sldId="479"/>
            <ac:spMk id="10" creationId="{025FE14E-BFEC-8B6B-1A39-F9251574E719}"/>
          </ac:spMkLst>
        </pc:spChg>
        <pc:spChg chg="add del mod topLvl">
          <ac:chgData name="Liu, Zhenyuan" userId="b3177817-f3db-47ea-b98e-bfcd810437f2" providerId="ADAL" clId="{AB4AD13C-7BF8-BE48-9F8A-0AD0AD39400C}" dt="2024-08-28T19:47:12.752" v="5977" actId="478"/>
          <ac:spMkLst>
            <pc:docMk/>
            <pc:sldMk cId="4201768819" sldId="479"/>
            <ac:spMk id="11" creationId="{B847A82C-3D69-B2D4-E087-6D2D02D8CEEA}"/>
          </ac:spMkLst>
        </pc:spChg>
        <pc:spChg chg="del mod">
          <ac:chgData name="Liu, Zhenyuan" userId="b3177817-f3db-47ea-b98e-bfcd810437f2" providerId="ADAL" clId="{AB4AD13C-7BF8-BE48-9F8A-0AD0AD39400C}" dt="2024-08-28T18:54:07.352" v="5371" actId="478"/>
          <ac:spMkLst>
            <pc:docMk/>
            <pc:sldMk cId="4201768819" sldId="479"/>
            <ac:spMk id="11" creationId="{BC212147-F6E9-F9E0-AE14-654B2C0EF509}"/>
          </ac:spMkLst>
        </pc:spChg>
        <pc:spChg chg="add mod topLvl">
          <ac:chgData name="Liu, Zhenyuan" userId="b3177817-f3db-47ea-b98e-bfcd810437f2" providerId="ADAL" clId="{AB4AD13C-7BF8-BE48-9F8A-0AD0AD39400C}" dt="2024-08-28T19:57:46.223" v="6196" actId="164"/>
          <ac:spMkLst>
            <pc:docMk/>
            <pc:sldMk cId="4201768819" sldId="479"/>
            <ac:spMk id="12" creationId="{61F08327-5C8E-D21D-12E0-5CA5229D7FC7}"/>
          </ac:spMkLst>
        </pc:spChg>
        <pc:spChg chg="del">
          <ac:chgData name="Liu, Zhenyuan" userId="b3177817-f3db-47ea-b98e-bfcd810437f2" providerId="ADAL" clId="{AB4AD13C-7BF8-BE48-9F8A-0AD0AD39400C}" dt="2024-08-28T18:47:16.633" v="5231" actId="478"/>
          <ac:spMkLst>
            <pc:docMk/>
            <pc:sldMk cId="4201768819" sldId="479"/>
            <ac:spMk id="13" creationId="{99802F3B-F8FA-A96E-098B-FD9B5D12926F}"/>
          </ac:spMkLst>
        </pc:spChg>
        <pc:spChg chg="add del mod topLvl">
          <ac:chgData name="Liu, Zhenyuan" userId="b3177817-f3db-47ea-b98e-bfcd810437f2" providerId="ADAL" clId="{AB4AD13C-7BF8-BE48-9F8A-0AD0AD39400C}" dt="2024-08-28T19:47:10.877" v="5975" actId="478"/>
          <ac:spMkLst>
            <pc:docMk/>
            <pc:sldMk cId="4201768819" sldId="479"/>
            <ac:spMk id="13" creationId="{E5D60D6A-168F-EE76-A12A-D2B005FF6EA3}"/>
          </ac:spMkLst>
        </pc:spChg>
        <pc:spChg chg="add del mod topLvl">
          <ac:chgData name="Liu, Zhenyuan" userId="b3177817-f3db-47ea-b98e-bfcd810437f2" providerId="ADAL" clId="{AB4AD13C-7BF8-BE48-9F8A-0AD0AD39400C}" dt="2024-08-28T19:47:10.877" v="5975" actId="478"/>
          <ac:spMkLst>
            <pc:docMk/>
            <pc:sldMk cId="4201768819" sldId="479"/>
            <ac:spMk id="14" creationId="{1C428C10-9AA1-881E-DBC9-6CD53CFCD442}"/>
          </ac:spMkLst>
        </pc:spChg>
        <pc:spChg chg="add del mod topLvl">
          <ac:chgData name="Liu, Zhenyuan" userId="b3177817-f3db-47ea-b98e-bfcd810437f2" providerId="ADAL" clId="{AB4AD13C-7BF8-BE48-9F8A-0AD0AD39400C}" dt="2024-08-28T19:47:18.233" v="5986" actId="478"/>
          <ac:spMkLst>
            <pc:docMk/>
            <pc:sldMk cId="4201768819" sldId="479"/>
            <ac:spMk id="15" creationId="{91F46C28-AAC3-6744-29C6-93CAB9B5DB34}"/>
          </ac:spMkLst>
        </pc:spChg>
        <pc:spChg chg="add del mod topLvl">
          <ac:chgData name="Liu, Zhenyuan" userId="b3177817-f3db-47ea-b98e-bfcd810437f2" providerId="ADAL" clId="{AB4AD13C-7BF8-BE48-9F8A-0AD0AD39400C}" dt="2024-08-28T19:47:13.894" v="5979" actId="478"/>
          <ac:spMkLst>
            <pc:docMk/>
            <pc:sldMk cId="4201768819" sldId="479"/>
            <ac:spMk id="38" creationId="{22BB840D-AAC9-E062-DD2F-511D8591A567}"/>
          </ac:spMkLst>
        </pc:spChg>
        <pc:spChg chg="add del mod topLvl">
          <ac:chgData name="Liu, Zhenyuan" userId="b3177817-f3db-47ea-b98e-bfcd810437f2" providerId="ADAL" clId="{AB4AD13C-7BF8-BE48-9F8A-0AD0AD39400C}" dt="2024-08-28T19:47:12.020" v="5976" actId="478"/>
          <ac:spMkLst>
            <pc:docMk/>
            <pc:sldMk cId="4201768819" sldId="479"/>
            <ac:spMk id="39" creationId="{C9B9ACFE-847E-2039-DE12-5FEC925C6FC7}"/>
          </ac:spMkLst>
        </pc:spChg>
        <pc:spChg chg="add del mod topLvl">
          <ac:chgData name="Liu, Zhenyuan" userId="b3177817-f3db-47ea-b98e-bfcd810437f2" providerId="ADAL" clId="{AB4AD13C-7BF8-BE48-9F8A-0AD0AD39400C}" dt="2024-08-28T19:47:16.525" v="5983" actId="478"/>
          <ac:spMkLst>
            <pc:docMk/>
            <pc:sldMk cId="4201768819" sldId="479"/>
            <ac:spMk id="40" creationId="{5514EB68-06B8-E937-1743-7D722AAEA841}"/>
          </ac:spMkLst>
        </pc:spChg>
        <pc:spChg chg="add mod">
          <ac:chgData name="Liu, Zhenyuan" userId="b3177817-f3db-47ea-b98e-bfcd810437f2" providerId="ADAL" clId="{AB4AD13C-7BF8-BE48-9F8A-0AD0AD39400C}" dt="2024-08-28T19:58:04.321" v="6198" actId="164"/>
          <ac:spMkLst>
            <pc:docMk/>
            <pc:sldMk cId="4201768819" sldId="479"/>
            <ac:spMk id="42" creationId="{7B185A42-B048-FA52-44AE-10FA9297E4D2}"/>
          </ac:spMkLst>
        </pc:spChg>
        <pc:spChg chg="add mod">
          <ac:chgData name="Liu, Zhenyuan" userId="b3177817-f3db-47ea-b98e-bfcd810437f2" providerId="ADAL" clId="{AB4AD13C-7BF8-BE48-9F8A-0AD0AD39400C}" dt="2024-08-28T19:58:04.321" v="6198" actId="164"/>
          <ac:spMkLst>
            <pc:docMk/>
            <pc:sldMk cId="4201768819" sldId="479"/>
            <ac:spMk id="43" creationId="{A8043B89-F90C-CBE3-D48C-6EB9432E1C74}"/>
          </ac:spMkLst>
        </pc:spChg>
        <pc:spChg chg="add mod">
          <ac:chgData name="Liu, Zhenyuan" userId="b3177817-f3db-47ea-b98e-bfcd810437f2" providerId="ADAL" clId="{AB4AD13C-7BF8-BE48-9F8A-0AD0AD39400C}" dt="2024-08-28T19:58:04.321" v="6198" actId="164"/>
          <ac:spMkLst>
            <pc:docMk/>
            <pc:sldMk cId="4201768819" sldId="479"/>
            <ac:spMk id="44" creationId="{D3A0495A-6974-83ED-67B8-5D627345556D}"/>
          </ac:spMkLst>
        </pc:spChg>
        <pc:spChg chg="add mod">
          <ac:chgData name="Liu, Zhenyuan" userId="b3177817-f3db-47ea-b98e-bfcd810437f2" providerId="ADAL" clId="{AB4AD13C-7BF8-BE48-9F8A-0AD0AD39400C}" dt="2024-08-28T19:58:04.321" v="6198" actId="164"/>
          <ac:spMkLst>
            <pc:docMk/>
            <pc:sldMk cId="4201768819" sldId="479"/>
            <ac:spMk id="45" creationId="{F89C49C6-A5F0-AB14-788A-51BC8592E0B8}"/>
          </ac:spMkLst>
        </pc:spChg>
        <pc:spChg chg="add mod">
          <ac:chgData name="Liu, Zhenyuan" userId="b3177817-f3db-47ea-b98e-bfcd810437f2" providerId="ADAL" clId="{AB4AD13C-7BF8-BE48-9F8A-0AD0AD39400C}" dt="2024-08-28T19:58:04.321" v="6198" actId="164"/>
          <ac:spMkLst>
            <pc:docMk/>
            <pc:sldMk cId="4201768819" sldId="479"/>
            <ac:spMk id="46" creationId="{A0B9D434-E9B6-1F50-20D3-308D2BBA77FF}"/>
          </ac:spMkLst>
        </pc:spChg>
        <pc:spChg chg="add mod">
          <ac:chgData name="Liu, Zhenyuan" userId="b3177817-f3db-47ea-b98e-bfcd810437f2" providerId="ADAL" clId="{AB4AD13C-7BF8-BE48-9F8A-0AD0AD39400C}" dt="2024-08-28T20:48:32.492" v="6821" actId="1076"/>
          <ac:spMkLst>
            <pc:docMk/>
            <pc:sldMk cId="4201768819" sldId="479"/>
            <ac:spMk id="81" creationId="{5959E721-CA0E-689E-2C08-C026C8515FBC}"/>
          </ac:spMkLst>
        </pc:spChg>
        <pc:spChg chg="add mod">
          <ac:chgData name="Liu, Zhenyuan" userId="b3177817-f3db-47ea-b98e-bfcd810437f2" providerId="ADAL" clId="{AB4AD13C-7BF8-BE48-9F8A-0AD0AD39400C}" dt="2024-08-28T19:59:13.809" v="6207" actId="164"/>
          <ac:spMkLst>
            <pc:docMk/>
            <pc:sldMk cId="4201768819" sldId="479"/>
            <ac:spMk id="121" creationId="{2B25BE67-C363-EA1C-9BBC-01C58DB9BAEC}"/>
          </ac:spMkLst>
        </pc:spChg>
        <pc:spChg chg="add mod">
          <ac:chgData name="Liu, Zhenyuan" userId="b3177817-f3db-47ea-b98e-bfcd810437f2" providerId="ADAL" clId="{AB4AD13C-7BF8-BE48-9F8A-0AD0AD39400C}" dt="2024-08-28T19:59:13.809" v="6207" actId="164"/>
          <ac:spMkLst>
            <pc:docMk/>
            <pc:sldMk cId="4201768819" sldId="479"/>
            <ac:spMk id="122" creationId="{2FAA7AE3-9F0D-7EB2-BAE6-52B97A6CED18}"/>
          </ac:spMkLst>
        </pc:spChg>
        <pc:spChg chg="add mod">
          <ac:chgData name="Liu, Zhenyuan" userId="b3177817-f3db-47ea-b98e-bfcd810437f2" providerId="ADAL" clId="{AB4AD13C-7BF8-BE48-9F8A-0AD0AD39400C}" dt="2024-08-28T20:48:33.118" v="6822" actId="1076"/>
          <ac:spMkLst>
            <pc:docMk/>
            <pc:sldMk cId="4201768819" sldId="479"/>
            <ac:spMk id="128" creationId="{28C494B5-11B7-BB6B-D20C-48D2D9825EB0}"/>
          </ac:spMkLst>
        </pc:spChg>
        <pc:spChg chg="add mod">
          <ac:chgData name="Liu, Zhenyuan" userId="b3177817-f3db-47ea-b98e-bfcd810437f2" providerId="ADAL" clId="{AB4AD13C-7BF8-BE48-9F8A-0AD0AD39400C}" dt="2024-09-04T21:43:34.733" v="13796" actId="20577"/>
          <ac:spMkLst>
            <pc:docMk/>
            <pc:sldMk cId="4201768819" sldId="479"/>
            <ac:spMk id="129" creationId="{2198F5B4-6841-7708-43A5-8E321136E7A8}"/>
          </ac:spMkLst>
        </pc:spChg>
        <pc:grpChg chg="add del mod">
          <ac:chgData name="Liu, Zhenyuan" userId="b3177817-f3db-47ea-b98e-bfcd810437f2" providerId="ADAL" clId="{AB4AD13C-7BF8-BE48-9F8A-0AD0AD39400C}" dt="2024-08-28T19:47:03.291" v="5974" actId="165"/>
          <ac:grpSpMkLst>
            <pc:docMk/>
            <pc:sldMk cId="4201768819" sldId="479"/>
            <ac:grpSpMk id="41" creationId="{001E6200-AA0C-D18D-BEBD-00035B88526C}"/>
          </ac:grpSpMkLst>
        </pc:grpChg>
        <pc:grpChg chg="add mod">
          <ac:chgData name="Liu, Zhenyuan" userId="b3177817-f3db-47ea-b98e-bfcd810437f2" providerId="ADAL" clId="{AB4AD13C-7BF8-BE48-9F8A-0AD0AD39400C}" dt="2024-09-02T19:51:19.077" v="12755" actId="1076"/>
          <ac:grpSpMkLst>
            <pc:docMk/>
            <pc:sldMk cId="4201768819" sldId="479"/>
            <ac:grpSpMk id="123" creationId="{1FDDF94E-AB0D-2F27-858C-B76BD67D99D0}"/>
          </ac:grpSpMkLst>
        </pc:grpChg>
        <pc:grpChg chg="add mod">
          <ac:chgData name="Liu, Zhenyuan" userId="b3177817-f3db-47ea-b98e-bfcd810437f2" providerId="ADAL" clId="{AB4AD13C-7BF8-BE48-9F8A-0AD0AD39400C}" dt="2024-09-02T19:51:19.077" v="12755" actId="1076"/>
          <ac:grpSpMkLst>
            <pc:docMk/>
            <pc:sldMk cId="4201768819" sldId="479"/>
            <ac:grpSpMk id="124" creationId="{73CC9586-C6AA-02E9-A18D-ACF918EED202}"/>
          </ac:grpSpMkLst>
        </pc:grpChg>
        <pc:grpChg chg="add mod">
          <ac:chgData name="Liu, Zhenyuan" userId="b3177817-f3db-47ea-b98e-bfcd810437f2" providerId="ADAL" clId="{AB4AD13C-7BF8-BE48-9F8A-0AD0AD39400C}" dt="2024-08-28T19:58:51.654" v="6203" actId="164"/>
          <ac:grpSpMkLst>
            <pc:docMk/>
            <pc:sldMk cId="4201768819" sldId="479"/>
            <ac:grpSpMk id="125" creationId="{8CFFD458-1DC8-7E73-82D7-4E78BC438E09}"/>
          </ac:grpSpMkLst>
        </pc:grpChg>
        <pc:grpChg chg="add mod">
          <ac:chgData name="Liu, Zhenyuan" userId="b3177817-f3db-47ea-b98e-bfcd810437f2" providerId="ADAL" clId="{AB4AD13C-7BF8-BE48-9F8A-0AD0AD39400C}" dt="2024-09-02T19:51:19.077" v="12755" actId="1076"/>
          <ac:grpSpMkLst>
            <pc:docMk/>
            <pc:sldMk cId="4201768819" sldId="479"/>
            <ac:grpSpMk id="126" creationId="{89530E1C-7869-02AB-9F8A-9CC631EFF392}"/>
          </ac:grpSpMkLst>
        </pc:grpChg>
        <pc:grpChg chg="add mod">
          <ac:chgData name="Liu, Zhenyuan" userId="b3177817-f3db-47ea-b98e-bfcd810437f2" providerId="ADAL" clId="{AB4AD13C-7BF8-BE48-9F8A-0AD0AD39400C}" dt="2024-09-02T19:51:19.077" v="12755" actId="1076"/>
          <ac:grpSpMkLst>
            <pc:docMk/>
            <pc:sldMk cId="4201768819" sldId="479"/>
            <ac:grpSpMk id="127" creationId="{0486575A-0545-E911-B875-DD82DA67DF53}"/>
          </ac:grpSpMkLst>
        </pc:grpChg>
        <pc:picChg chg="del mod">
          <ac:chgData name="Liu, Zhenyuan" userId="b3177817-f3db-47ea-b98e-bfcd810437f2" providerId="ADAL" clId="{AB4AD13C-7BF8-BE48-9F8A-0AD0AD39400C}" dt="2024-08-28T19:46:15.803" v="5960" actId="478"/>
          <ac:picMkLst>
            <pc:docMk/>
            <pc:sldMk cId="4201768819" sldId="479"/>
            <ac:picMk id="8" creationId="{9263E6BB-046B-8143-2935-2F647A949E35}"/>
          </ac:picMkLst>
        </pc:picChg>
        <pc:picChg chg="del">
          <ac:chgData name="Liu, Zhenyuan" userId="b3177817-f3db-47ea-b98e-bfcd810437f2" providerId="ADAL" clId="{AB4AD13C-7BF8-BE48-9F8A-0AD0AD39400C}" dt="2024-08-28T18:47:14.861" v="5230" actId="478"/>
          <ac:picMkLst>
            <pc:docMk/>
            <pc:sldMk cId="4201768819" sldId="479"/>
            <ac:picMk id="12" creationId="{F4D12FA8-105F-3B78-7744-191AAB0846C2}"/>
          </ac:picMkLst>
        </pc:pic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16" creationId="{FF5C264F-A214-8F9B-19B6-54345F3D99A8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17" creationId="{CE37ED68-DB70-1B30-8415-32D447DEDDA5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18" creationId="{FFA0C084-7458-21E0-21D0-0113C32AEFC6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19" creationId="{0652636B-767E-BF55-E1E4-642FC5F5B017}"/>
          </ac:cxnSpMkLst>
        </pc:cxnChg>
        <pc:cxnChg chg="add del mod topLvl">
          <ac:chgData name="Liu, Zhenyuan" userId="b3177817-f3db-47ea-b98e-bfcd810437f2" providerId="ADAL" clId="{AB4AD13C-7BF8-BE48-9F8A-0AD0AD39400C}" dt="2024-08-28T19:47:14.495" v="5980" actId="478"/>
          <ac:cxnSpMkLst>
            <pc:docMk/>
            <pc:sldMk cId="4201768819" sldId="479"/>
            <ac:cxnSpMk id="20" creationId="{4A08A754-9B91-8BAC-222B-A94EC995033F}"/>
          </ac:cxnSpMkLst>
        </pc:cxnChg>
        <pc:cxnChg chg="add del mod topLvl">
          <ac:chgData name="Liu, Zhenyuan" userId="b3177817-f3db-47ea-b98e-bfcd810437f2" providerId="ADAL" clId="{AB4AD13C-7BF8-BE48-9F8A-0AD0AD39400C}" dt="2024-08-28T19:47:17.663" v="5985" actId="478"/>
          <ac:cxnSpMkLst>
            <pc:docMk/>
            <pc:sldMk cId="4201768819" sldId="479"/>
            <ac:cxnSpMk id="21" creationId="{E20734F1-2606-0A51-41B3-C784BB2EAF7B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22" creationId="{873FEC39-2D5A-1B2C-658A-A4EE4F3D41E3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23" creationId="{BBF2CDC2-1373-5D34-8820-1DA3C683EC80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24" creationId="{B3667180-34D2-1EE6-0B73-29A433B16D81}"/>
          </ac:cxnSpMkLst>
        </pc:cxnChg>
        <pc:cxnChg chg="add del mod topLvl">
          <ac:chgData name="Liu, Zhenyuan" userId="b3177817-f3db-47ea-b98e-bfcd810437f2" providerId="ADAL" clId="{AB4AD13C-7BF8-BE48-9F8A-0AD0AD39400C}" dt="2024-08-28T19:47:17.111" v="5984" actId="478"/>
          <ac:cxnSpMkLst>
            <pc:docMk/>
            <pc:sldMk cId="4201768819" sldId="479"/>
            <ac:cxnSpMk id="25" creationId="{C9B16CE3-6DAC-E164-21C7-52F58F595F6D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26" creationId="{71EEC532-7238-731A-9B6A-53A3104E5DD4}"/>
          </ac:cxnSpMkLst>
        </pc:cxnChg>
        <pc:cxnChg chg="add del mod topLvl">
          <ac:chgData name="Liu, Zhenyuan" userId="b3177817-f3db-47ea-b98e-bfcd810437f2" providerId="ADAL" clId="{AB4AD13C-7BF8-BE48-9F8A-0AD0AD39400C}" dt="2024-08-28T19:47:15.412" v="5981" actId="478"/>
          <ac:cxnSpMkLst>
            <pc:docMk/>
            <pc:sldMk cId="4201768819" sldId="479"/>
            <ac:cxnSpMk id="27" creationId="{2A827D92-B408-A36A-69E7-1069BB996010}"/>
          </ac:cxnSpMkLst>
        </pc:cxnChg>
        <pc:cxnChg chg="add del mod topLvl">
          <ac:chgData name="Liu, Zhenyuan" userId="b3177817-f3db-47ea-b98e-bfcd810437f2" providerId="ADAL" clId="{AB4AD13C-7BF8-BE48-9F8A-0AD0AD39400C}" dt="2024-08-28T19:47:19.403" v="5988" actId="478"/>
          <ac:cxnSpMkLst>
            <pc:docMk/>
            <pc:sldMk cId="4201768819" sldId="479"/>
            <ac:cxnSpMk id="28" creationId="{0A4E0E2C-20EB-BB0A-BB21-77487E2AFF3D}"/>
          </ac:cxnSpMkLst>
        </pc:cxnChg>
        <pc:cxnChg chg="add del mod topLvl">
          <ac:chgData name="Liu, Zhenyuan" userId="b3177817-f3db-47ea-b98e-bfcd810437f2" providerId="ADAL" clId="{AB4AD13C-7BF8-BE48-9F8A-0AD0AD39400C}" dt="2024-08-28T19:47:18.778" v="5987" actId="478"/>
          <ac:cxnSpMkLst>
            <pc:docMk/>
            <pc:sldMk cId="4201768819" sldId="479"/>
            <ac:cxnSpMk id="29" creationId="{A13F4AFB-75BF-EE0D-8BB4-76704F83486B}"/>
          </ac:cxnSpMkLst>
        </pc:cxnChg>
        <pc:cxnChg chg="add del mod topLvl">
          <ac:chgData name="Liu, Zhenyuan" userId="b3177817-f3db-47ea-b98e-bfcd810437f2" providerId="ADAL" clId="{AB4AD13C-7BF8-BE48-9F8A-0AD0AD39400C}" dt="2024-08-28T19:47:20.122" v="5989" actId="478"/>
          <ac:cxnSpMkLst>
            <pc:docMk/>
            <pc:sldMk cId="4201768819" sldId="479"/>
            <ac:cxnSpMk id="30" creationId="{960D7A55-785E-B341-1803-485881C94078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31" creationId="{A2F211A0-B49E-0F11-D0FF-12AB26FF7928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32" creationId="{D01A0551-A0C6-AF83-1F28-9B68C2602127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33" creationId="{A4F2D1CE-0B34-D096-3006-EC40DA29BE26}"/>
          </ac:cxnSpMkLst>
        </pc:cxnChg>
        <pc:cxnChg chg="add del mod topLvl">
          <ac:chgData name="Liu, Zhenyuan" userId="b3177817-f3db-47ea-b98e-bfcd810437f2" providerId="ADAL" clId="{AB4AD13C-7BF8-BE48-9F8A-0AD0AD39400C}" dt="2024-08-28T19:47:13.357" v="5978" actId="478"/>
          <ac:cxnSpMkLst>
            <pc:docMk/>
            <pc:sldMk cId="4201768819" sldId="479"/>
            <ac:cxnSpMk id="34" creationId="{102A8D58-D665-61D8-2756-EA6B113E768A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35" creationId="{A801A138-2CBB-06DB-D7B9-0FED61F435FF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36" creationId="{0C400917-B545-187A-F2F6-0EBFD9005056}"/>
          </ac:cxnSpMkLst>
        </pc:cxnChg>
        <pc:cxnChg chg="add del mod topLvl">
          <ac:chgData name="Liu, Zhenyuan" userId="b3177817-f3db-47ea-b98e-bfcd810437f2" providerId="ADAL" clId="{AB4AD13C-7BF8-BE48-9F8A-0AD0AD39400C}" dt="2024-08-28T19:47:10.877" v="5975" actId="478"/>
          <ac:cxnSpMkLst>
            <pc:docMk/>
            <pc:sldMk cId="4201768819" sldId="479"/>
            <ac:cxnSpMk id="37" creationId="{A154FAAB-7558-4B19-02E4-0225EDB41855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48" creationId="{59281514-A925-EF20-8FCD-EA285C65EDF6}"/>
          </ac:cxnSpMkLst>
        </pc:cxnChg>
        <pc:cxnChg chg="add mod">
          <ac:chgData name="Liu, Zhenyuan" userId="b3177817-f3db-47ea-b98e-bfcd810437f2" providerId="ADAL" clId="{AB4AD13C-7BF8-BE48-9F8A-0AD0AD39400C}" dt="2024-08-28T19:58:42.560" v="6200" actId="164"/>
          <ac:cxnSpMkLst>
            <pc:docMk/>
            <pc:sldMk cId="4201768819" sldId="479"/>
            <ac:cxnSpMk id="49" creationId="{A3389C71-7F9C-3EBD-CDC5-717EC0098DC1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51" creationId="{E568DDF9-E01A-FC95-3B4B-DF59AC4EC141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55" creationId="{1AF3C776-0BBB-1EC0-3E25-DA0E5FE74154}"/>
          </ac:cxnSpMkLst>
        </pc:cxnChg>
        <pc:cxnChg chg="add mod">
          <ac:chgData name="Liu, Zhenyuan" userId="b3177817-f3db-47ea-b98e-bfcd810437f2" providerId="ADAL" clId="{AB4AD13C-7BF8-BE48-9F8A-0AD0AD39400C}" dt="2024-08-28T19:58:42.560" v="6200" actId="164"/>
          <ac:cxnSpMkLst>
            <pc:docMk/>
            <pc:sldMk cId="4201768819" sldId="479"/>
            <ac:cxnSpMk id="58" creationId="{85BEA7A1-3514-056D-094C-C6377301EA1C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60" creationId="{ABF3320A-AB12-B6EF-0DC9-A8D26F1F5F94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63" creationId="{284C3264-F94D-7ABC-506C-937960AB8B1B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65" creationId="{CBD52E95-6A47-67F1-A35E-AC0456DDC56A}"/>
          </ac:cxnSpMkLst>
        </pc:cxnChg>
        <pc:cxnChg chg="add mod">
          <ac:chgData name="Liu, Zhenyuan" userId="b3177817-f3db-47ea-b98e-bfcd810437f2" providerId="ADAL" clId="{AB4AD13C-7BF8-BE48-9F8A-0AD0AD39400C}" dt="2024-08-28T19:58:42.560" v="6200" actId="164"/>
          <ac:cxnSpMkLst>
            <pc:docMk/>
            <pc:sldMk cId="4201768819" sldId="479"/>
            <ac:cxnSpMk id="69" creationId="{B3B6DB92-39A4-7B8B-4F05-9D7A8FECB2BC}"/>
          </ac:cxnSpMkLst>
        </pc:cxnChg>
        <pc:cxnChg chg="add mod">
          <ac:chgData name="Liu, Zhenyuan" userId="b3177817-f3db-47ea-b98e-bfcd810437f2" providerId="ADAL" clId="{AB4AD13C-7BF8-BE48-9F8A-0AD0AD39400C}" dt="2024-08-28T19:58:42.560" v="6200" actId="164"/>
          <ac:cxnSpMkLst>
            <pc:docMk/>
            <pc:sldMk cId="4201768819" sldId="479"/>
            <ac:cxnSpMk id="72" creationId="{B6FFFA68-2286-0343-A99E-04A14962483A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75" creationId="{78E9D451-D557-F881-EF8C-F974CEC755B1}"/>
          </ac:cxnSpMkLst>
        </pc:cxnChg>
        <pc:cxnChg chg="add mod">
          <ac:chgData name="Liu, Zhenyuan" userId="b3177817-f3db-47ea-b98e-bfcd810437f2" providerId="ADAL" clId="{AB4AD13C-7BF8-BE48-9F8A-0AD0AD39400C}" dt="2024-09-02T19:51:19.077" v="12755" actId="1076"/>
          <ac:cxnSpMkLst>
            <pc:docMk/>
            <pc:sldMk cId="4201768819" sldId="479"/>
            <ac:cxnSpMk id="78" creationId="{82B98DA9-6EC6-BE76-3096-274D0BD44271}"/>
          </ac:cxnSpMkLst>
        </pc:cxnChg>
        <pc:cxnChg chg="add del">
          <ac:chgData name="Liu, Zhenyuan" userId="b3177817-f3db-47ea-b98e-bfcd810437f2" providerId="ADAL" clId="{AB4AD13C-7BF8-BE48-9F8A-0AD0AD39400C}" dt="2024-08-28T19:52:35.443" v="6090" actId="478"/>
          <ac:cxnSpMkLst>
            <pc:docMk/>
            <pc:sldMk cId="4201768819" sldId="479"/>
            <ac:cxnSpMk id="83" creationId="{5900D414-C3B2-A735-E0CB-B87CA9284ED6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85" creationId="{555542A4-1DF6-60E6-4565-F3551358D14F}"/>
          </ac:cxnSpMkLst>
        </pc:cxnChg>
        <pc:cxnChg chg="add del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87" creationId="{29D24BCD-388C-1C4B-BB10-0F6E289542B7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90" creationId="{D6CE83C2-D692-0F60-65C0-5E0CCE823E9C}"/>
          </ac:cxnSpMkLst>
        </pc:cxnChg>
        <pc:cxnChg chg="add del mod">
          <ac:chgData name="Liu, Zhenyuan" userId="b3177817-f3db-47ea-b98e-bfcd810437f2" providerId="ADAL" clId="{AB4AD13C-7BF8-BE48-9F8A-0AD0AD39400C}" dt="2024-08-28T19:54:17.441" v="6119" actId="478"/>
          <ac:cxnSpMkLst>
            <pc:docMk/>
            <pc:sldMk cId="4201768819" sldId="479"/>
            <ac:cxnSpMk id="94" creationId="{E1D8C689-5D52-8D1E-F06E-F8B3E63717B4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99" creationId="{421555C4-0112-C99E-2B36-9DD85F640E91}"/>
          </ac:cxnSpMkLst>
        </pc:cxnChg>
        <pc:cxnChg chg="add del mod">
          <ac:chgData name="Liu, Zhenyuan" userId="b3177817-f3db-47ea-b98e-bfcd810437f2" providerId="ADAL" clId="{AB4AD13C-7BF8-BE48-9F8A-0AD0AD39400C}" dt="2024-08-28T19:55:00.428" v="6135" actId="478"/>
          <ac:cxnSpMkLst>
            <pc:docMk/>
            <pc:sldMk cId="4201768819" sldId="479"/>
            <ac:cxnSpMk id="103" creationId="{EA486202-1D58-B30D-DD14-64AA75EE5AE6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104" creationId="{AE8E8FFF-6C84-CE3E-9825-DA583A5A4D40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106" creationId="{091D638F-20CC-055C-0A0F-0F622E34FC88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111" creationId="{AFCCB7F2-6EF9-8080-7714-F29F50011D17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112" creationId="{96A383B0-16A0-4E15-9AED-E33D9A8E5248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115" creationId="{DCA638B6-1FA4-28EB-8D64-65BE29760C42}"/>
          </ac:cxnSpMkLst>
        </pc:cxnChg>
        <pc:cxnChg chg="add mod">
          <ac:chgData name="Liu, Zhenyuan" userId="b3177817-f3db-47ea-b98e-bfcd810437f2" providerId="ADAL" clId="{AB4AD13C-7BF8-BE48-9F8A-0AD0AD39400C}" dt="2024-08-28T19:59:13.809" v="6207" actId="164"/>
          <ac:cxnSpMkLst>
            <pc:docMk/>
            <pc:sldMk cId="4201768819" sldId="479"/>
            <ac:cxnSpMk id="119" creationId="{427F06FF-E649-C2D2-BC05-5DE0C3CDD826}"/>
          </ac:cxnSpMkLst>
        </pc:cxnChg>
      </pc:sldChg>
      <pc:sldChg chg="addSp delSp modSp add mod ord delAnim modAnim">
        <pc:chgData name="Liu, Zhenyuan" userId="b3177817-f3db-47ea-b98e-bfcd810437f2" providerId="ADAL" clId="{AB4AD13C-7BF8-BE48-9F8A-0AD0AD39400C}" dt="2024-09-02T18:16:31.756" v="12033" actId="20578"/>
        <pc:sldMkLst>
          <pc:docMk/>
          <pc:sldMk cId="1083559827" sldId="480"/>
        </pc:sldMkLst>
        <pc:spChg chg="mod">
          <ac:chgData name="Liu, Zhenyuan" userId="b3177817-f3db-47ea-b98e-bfcd810437f2" providerId="ADAL" clId="{AB4AD13C-7BF8-BE48-9F8A-0AD0AD39400C}" dt="2024-08-29T15:46:42.592" v="8147" actId="20577"/>
          <ac:spMkLst>
            <pc:docMk/>
            <pc:sldMk cId="1083559827" sldId="480"/>
            <ac:spMk id="2" creationId="{4940364C-EB89-D218-6FDF-9C2D539F3708}"/>
          </ac:spMkLst>
        </pc:spChg>
        <pc:spChg chg="del">
          <ac:chgData name="Liu, Zhenyuan" userId="b3177817-f3db-47ea-b98e-bfcd810437f2" providerId="ADAL" clId="{AB4AD13C-7BF8-BE48-9F8A-0AD0AD39400C}" dt="2024-08-28T18:56:19.390" v="5436" actId="478"/>
          <ac:spMkLst>
            <pc:docMk/>
            <pc:sldMk cId="1083559827" sldId="480"/>
            <ac:spMk id="4" creationId="{CB92ED1B-5A72-DDAB-4534-C838011E2693}"/>
          </ac:spMkLst>
        </pc:spChg>
        <pc:spChg chg="add del mod">
          <ac:chgData name="Liu, Zhenyuan" userId="b3177817-f3db-47ea-b98e-bfcd810437f2" providerId="ADAL" clId="{AB4AD13C-7BF8-BE48-9F8A-0AD0AD39400C}" dt="2024-08-29T15:36:46.647" v="7666" actId="478"/>
          <ac:spMkLst>
            <pc:docMk/>
            <pc:sldMk cId="1083559827" sldId="480"/>
            <ac:spMk id="8" creationId="{A6D9E6FF-AE89-34C8-47B0-B6FE907434E6}"/>
          </ac:spMkLst>
        </pc:spChg>
        <pc:spChg chg="del">
          <ac:chgData name="Liu, Zhenyuan" userId="b3177817-f3db-47ea-b98e-bfcd810437f2" providerId="ADAL" clId="{AB4AD13C-7BF8-BE48-9F8A-0AD0AD39400C}" dt="2024-08-28T18:56:21.521" v="5437" actId="478"/>
          <ac:spMkLst>
            <pc:docMk/>
            <pc:sldMk cId="1083559827" sldId="480"/>
            <ac:spMk id="10" creationId="{1E46E404-6B51-6D03-659A-01249C97DD6B}"/>
          </ac:spMkLst>
        </pc:spChg>
        <pc:spChg chg="add del mod">
          <ac:chgData name="Liu, Zhenyuan" userId="b3177817-f3db-47ea-b98e-bfcd810437f2" providerId="ADAL" clId="{AB4AD13C-7BF8-BE48-9F8A-0AD0AD39400C}" dt="2024-08-29T15:39:19.583" v="7946" actId="478"/>
          <ac:spMkLst>
            <pc:docMk/>
            <pc:sldMk cId="1083559827" sldId="480"/>
            <ac:spMk id="13" creationId="{9924684E-D19A-6A1D-9314-E1B17F30594A}"/>
          </ac:spMkLst>
        </pc:spChg>
        <pc:spChg chg="add del mod">
          <ac:chgData name="Liu, Zhenyuan" userId="b3177817-f3db-47ea-b98e-bfcd810437f2" providerId="ADAL" clId="{AB4AD13C-7BF8-BE48-9F8A-0AD0AD39400C}" dt="2024-08-29T15:39:20.085" v="7947" actId="478"/>
          <ac:spMkLst>
            <pc:docMk/>
            <pc:sldMk cId="1083559827" sldId="480"/>
            <ac:spMk id="14" creationId="{9B8C947C-DBFC-5862-1C95-C6BC2E52C26D}"/>
          </ac:spMkLst>
        </pc:spChg>
        <pc:spChg chg="add del mod">
          <ac:chgData name="Liu, Zhenyuan" userId="b3177817-f3db-47ea-b98e-bfcd810437f2" providerId="ADAL" clId="{AB4AD13C-7BF8-BE48-9F8A-0AD0AD39400C}" dt="2024-08-29T15:39:20.584" v="7948" actId="478"/>
          <ac:spMkLst>
            <pc:docMk/>
            <pc:sldMk cId="1083559827" sldId="480"/>
            <ac:spMk id="15" creationId="{DBB20766-0965-E2DE-8F36-B399A2ECC433}"/>
          </ac:spMkLst>
        </pc:spChg>
        <pc:spChg chg="add del mod">
          <ac:chgData name="Liu, Zhenyuan" userId="b3177817-f3db-47ea-b98e-bfcd810437f2" providerId="ADAL" clId="{AB4AD13C-7BF8-BE48-9F8A-0AD0AD39400C}" dt="2024-08-29T15:39:21.170" v="7949" actId="478"/>
          <ac:spMkLst>
            <pc:docMk/>
            <pc:sldMk cId="1083559827" sldId="480"/>
            <ac:spMk id="16" creationId="{19F7349D-5120-A38D-D799-0E7B3E267B36}"/>
          </ac:spMkLst>
        </pc:spChg>
        <pc:spChg chg="add del mod">
          <ac:chgData name="Liu, Zhenyuan" userId="b3177817-f3db-47ea-b98e-bfcd810437f2" providerId="ADAL" clId="{AB4AD13C-7BF8-BE48-9F8A-0AD0AD39400C}" dt="2024-08-29T15:41:13.220" v="7979" actId="478"/>
          <ac:spMkLst>
            <pc:docMk/>
            <pc:sldMk cId="1083559827" sldId="480"/>
            <ac:spMk id="22" creationId="{04B466DD-E4AB-05DD-5279-19930AFF2EDF}"/>
          </ac:spMkLst>
        </pc:spChg>
        <pc:spChg chg="add mod">
          <ac:chgData name="Liu, Zhenyuan" userId="b3177817-f3db-47ea-b98e-bfcd810437f2" providerId="ADAL" clId="{AB4AD13C-7BF8-BE48-9F8A-0AD0AD39400C}" dt="2024-08-29T15:43:28.418" v="8010" actId="164"/>
          <ac:spMkLst>
            <pc:docMk/>
            <pc:sldMk cId="1083559827" sldId="480"/>
            <ac:spMk id="24" creationId="{9DBE6080-4D11-67E3-B60E-85315E6429B1}"/>
          </ac:spMkLst>
        </pc:spChg>
        <pc:spChg chg="add mod">
          <ac:chgData name="Liu, Zhenyuan" userId="b3177817-f3db-47ea-b98e-bfcd810437f2" providerId="ADAL" clId="{AB4AD13C-7BF8-BE48-9F8A-0AD0AD39400C}" dt="2024-08-29T15:43:28.418" v="8010" actId="164"/>
          <ac:spMkLst>
            <pc:docMk/>
            <pc:sldMk cId="1083559827" sldId="480"/>
            <ac:spMk id="25" creationId="{C1441DC7-6F4A-CABA-98EE-9848FB57869B}"/>
          </ac:spMkLst>
        </pc:spChg>
        <pc:spChg chg="add mod">
          <ac:chgData name="Liu, Zhenyuan" userId="b3177817-f3db-47ea-b98e-bfcd810437f2" providerId="ADAL" clId="{AB4AD13C-7BF8-BE48-9F8A-0AD0AD39400C}" dt="2024-08-29T15:43:28.418" v="8010" actId="164"/>
          <ac:spMkLst>
            <pc:docMk/>
            <pc:sldMk cId="1083559827" sldId="480"/>
            <ac:spMk id="26" creationId="{6C36A125-E72E-FD4D-05A8-4BECE5AE5395}"/>
          </ac:spMkLst>
        </pc:spChg>
        <pc:spChg chg="add mod">
          <ac:chgData name="Liu, Zhenyuan" userId="b3177817-f3db-47ea-b98e-bfcd810437f2" providerId="ADAL" clId="{AB4AD13C-7BF8-BE48-9F8A-0AD0AD39400C}" dt="2024-08-29T15:43:28.418" v="8010" actId="164"/>
          <ac:spMkLst>
            <pc:docMk/>
            <pc:sldMk cId="1083559827" sldId="480"/>
            <ac:spMk id="27" creationId="{AE7F9306-6BB4-7ED2-0564-6CB838B8819E}"/>
          </ac:spMkLst>
        </pc:spChg>
        <pc:spChg chg="add mod">
          <ac:chgData name="Liu, Zhenyuan" userId="b3177817-f3db-47ea-b98e-bfcd810437f2" providerId="ADAL" clId="{AB4AD13C-7BF8-BE48-9F8A-0AD0AD39400C}" dt="2024-08-29T23:42:03.834" v="8728" actId="1076"/>
          <ac:spMkLst>
            <pc:docMk/>
            <pc:sldMk cId="1083559827" sldId="480"/>
            <ac:spMk id="29" creationId="{ACFFF627-FCD6-6851-A551-C7613A5A7244}"/>
          </ac:spMkLst>
        </pc:spChg>
        <pc:spChg chg="add mod">
          <ac:chgData name="Liu, Zhenyuan" userId="b3177817-f3db-47ea-b98e-bfcd810437f2" providerId="ADAL" clId="{AB4AD13C-7BF8-BE48-9F8A-0AD0AD39400C}" dt="2024-08-29T16:02:04.350" v="8515" actId="1076"/>
          <ac:spMkLst>
            <pc:docMk/>
            <pc:sldMk cId="1083559827" sldId="480"/>
            <ac:spMk id="30" creationId="{394F7A55-33BA-007C-3BDE-C762C654E209}"/>
          </ac:spMkLst>
        </pc:spChg>
        <pc:spChg chg="add del mod">
          <ac:chgData name="Liu, Zhenyuan" userId="b3177817-f3db-47ea-b98e-bfcd810437f2" providerId="ADAL" clId="{AB4AD13C-7BF8-BE48-9F8A-0AD0AD39400C}" dt="2024-08-30T23:10:14.053" v="11916" actId="478"/>
          <ac:spMkLst>
            <pc:docMk/>
            <pc:sldMk cId="1083559827" sldId="480"/>
            <ac:spMk id="31" creationId="{E93FE444-1C92-D8C3-25A3-42BA3CE7919A}"/>
          </ac:spMkLst>
        </pc:spChg>
        <pc:grpChg chg="add mod">
          <ac:chgData name="Liu, Zhenyuan" userId="b3177817-f3db-47ea-b98e-bfcd810437f2" providerId="ADAL" clId="{AB4AD13C-7BF8-BE48-9F8A-0AD0AD39400C}" dt="2024-08-29T15:46:18.195" v="8129" actId="1076"/>
          <ac:grpSpMkLst>
            <pc:docMk/>
            <pc:sldMk cId="1083559827" sldId="480"/>
            <ac:grpSpMk id="12" creationId="{E497F20D-AB3F-44E9-A0C1-BF14EB853742}"/>
          </ac:grpSpMkLst>
        </pc:grpChg>
        <pc:grpChg chg="add mod">
          <ac:chgData name="Liu, Zhenyuan" userId="b3177817-f3db-47ea-b98e-bfcd810437f2" providerId="ADAL" clId="{AB4AD13C-7BF8-BE48-9F8A-0AD0AD39400C}" dt="2024-08-29T16:01:16.834" v="8505" actId="1076"/>
          <ac:grpSpMkLst>
            <pc:docMk/>
            <pc:sldMk cId="1083559827" sldId="480"/>
            <ac:grpSpMk id="28" creationId="{620EEB81-409C-C40F-7ABE-D55641AB5CEB}"/>
          </ac:grpSpMkLst>
        </pc:grpChg>
        <pc:picChg chg="add del mod modCrop">
          <ac:chgData name="Liu, Zhenyuan" userId="b3177817-f3db-47ea-b98e-bfcd810437f2" providerId="ADAL" clId="{AB4AD13C-7BF8-BE48-9F8A-0AD0AD39400C}" dt="2024-08-28T21:51:47.282" v="7156" actId="478"/>
          <ac:picMkLst>
            <pc:docMk/>
            <pc:sldMk cId="1083559827" sldId="480"/>
            <ac:picMk id="4" creationId="{DE33FDA0-13F9-BA6B-C53C-D7F41303401C}"/>
          </ac:picMkLst>
        </pc:picChg>
        <pc:picChg chg="add del mod modCrop">
          <ac:chgData name="Liu, Zhenyuan" userId="b3177817-f3db-47ea-b98e-bfcd810437f2" providerId="ADAL" clId="{AB4AD13C-7BF8-BE48-9F8A-0AD0AD39400C}" dt="2024-08-29T15:36:28.835" v="7660" actId="478"/>
          <ac:picMkLst>
            <pc:docMk/>
            <pc:sldMk cId="1083559827" sldId="480"/>
            <ac:picMk id="5" creationId="{3FCB6160-5A28-AF2C-437D-785FADC99DFF}"/>
          </ac:picMkLst>
        </pc:picChg>
        <pc:picChg chg="add del mod modCrop">
          <ac:chgData name="Liu, Zhenyuan" userId="b3177817-f3db-47ea-b98e-bfcd810437f2" providerId="ADAL" clId="{AB4AD13C-7BF8-BE48-9F8A-0AD0AD39400C}" dt="2024-08-29T15:36:29.898" v="7662" actId="478"/>
          <ac:picMkLst>
            <pc:docMk/>
            <pc:sldMk cId="1083559827" sldId="480"/>
            <ac:picMk id="6" creationId="{104BA1D2-D6F2-7DEA-10CA-75B1B50319DA}"/>
          </ac:picMkLst>
        </pc:picChg>
        <pc:picChg chg="add del mod modCrop">
          <ac:chgData name="Liu, Zhenyuan" userId="b3177817-f3db-47ea-b98e-bfcd810437f2" providerId="ADAL" clId="{AB4AD13C-7BF8-BE48-9F8A-0AD0AD39400C}" dt="2024-08-29T15:36:29.314" v="7661" actId="478"/>
          <ac:picMkLst>
            <pc:docMk/>
            <pc:sldMk cId="1083559827" sldId="480"/>
            <ac:picMk id="7" creationId="{26B95B73-7379-8F92-9D4D-B7BA0BA76B2C}"/>
          </ac:picMkLst>
        </pc:picChg>
        <pc:picChg chg="add mod">
          <ac:chgData name="Liu, Zhenyuan" userId="b3177817-f3db-47ea-b98e-bfcd810437f2" providerId="ADAL" clId="{AB4AD13C-7BF8-BE48-9F8A-0AD0AD39400C}" dt="2024-08-29T15:37:56.025" v="7683" actId="164"/>
          <ac:picMkLst>
            <pc:docMk/>
            <pc:sldMk cId="1083559827" sldId="480"/>
            <ac:picMk id="10" creationId="{0B19397D-C7C8-5A78-48C5-9BC9A715EAD2}"/>
          </ac:picMkLst>
        </pc:picChg>
        <pc:picChg chg="del">
          <ac:chgData name="Liu, Zhenyuan" userId="b3177817-f3db-47ea-b98e-bfcd810437f2" providerId="ADAL" clId="{AB4AD13C-7BF8-BE48-9F8A-0AD0AD39400C}" dt="2024-08-28T18:56:18.125" v="5435" actId="478"/>
          <ac:picMkLst>
            <pc:docMk/>
            <pc:sldMk cId="1083559827" sldId="480"/>
            <ac:picMk id="11" creationId="{6896290A-25C1-1CE7-F7EC-7A581523D302}"/>
          </ac:picMkLst>
        </pc:picChg>
        <pc:picChg chg="add mod modCrop">
          <ac:chgData name="Liu, Zhenyuan" userId="b3177817-f3db-47ea-b98e-bfcd810437f2" providerId="ADAL" clId="{AB4AD13C-7BF8-BE48-9F8A-0AD0AD39400C}" dt="2024-08-29T15:37:56.025" v="7683" actId="164"/>
          <ac:picMkLst>
            <pc:docMk/>
            <pc:sldMk cId="1083559827" sldId="480"/>
            <ac:picMk id="11" creationId="{8722B77F-0436-EC6E-8A3D-513F0A422680}"/>
          </ac:picMkLst>
        </pc:picChg>
        <pc:picChg chg="add mod">
          <ac:chgData name="Liu, Zhenyuan" userId="b3177817-f3db-47ea-b98e-bfcd810437f2" providerId="ADAL" clId="{AB4AD13C-7BF8-BE48-9F8A-0AD0AD39400C}" dt="2024-08-29T15:43:28.418" v="8010" actId="164"/>
          <ac:picMkLst>
            <pc:docMk/>
            <pc:sldMk cId="1083559827" sldId="480"/>
            <ac:picMk id="23" creationId="{5C108C5B-047F-762C-815E-F4868EDD5740}"/>
          </ac:picMkLst>
        </pc:picChg>
        <pc:cxnChg chg="add mod">
          <ac:chgData name="Liu, Zhenyuan" userId="b3177817-f3db-47ea-b98e-bfcd810437f2" providerId="ADAL" clId="{AB4AD13C-7BF8-BE48-9F8A-0AD0AD39400C}" dt="2024-08-29T15:46:18.195" v="8129" actId="1076"/>
          <ac:cxnSpMkLst>
            <pc:docMk/>
            <pc:sldMk cId="1083559827" sldId="480"/>
            <ac:cxnSpMk id="18" creationId="{34F4CC0C-F0E5-798D-A808-D5E314730228}"/>
          </ac:cxnSpMkLst>
        </pc:cxnChg>
        <pc:cxnChg chg="add mod">
          <ac:chgData name="Liu, Zhenyuan" userId="b3177817-f3db-47ea-b98e-bfcd810437f2" providerId="ADAL" clId="{AB4AD13C-7BF8-BE48-9F8A-0AD0AD39400C}" dt="2024-08-29T15:46:18.195" v="8129" actId="1076"/>
          <ac:cxnSpMkLst>
            <pc:docMk/>
            <pc:sldMk cId="1083559827" sldId="480"/>
            <ac:cxnSpMk id="19" creationId="{19DDD90B-45D1-80C4-F482-348B13451339}"/>
          </ac:cxnSpMkLst>
        </pc:cxnChg>
        <pc:cxnChg chg="add mod">
          <ac:chgData name="Liu, Zhenyuan" userId="b3177817-f3db-47ea-b98e-bfcd810437f2" providerId="ADAL" clId="{AB4AD13C-7BF8-BE48-9F8A-0AD0AD39400C}" dt="2024-08-29T15:46:18.195" v="8129" actId="1076"/>
          <ac:cxnSpMkLst>
            <pc:docMk/>
            <pc:sldMk cId="1083559827" sldId="480"/>
            <ac:cxnSpMk id="20" creationId="{1D366E1B-B375-8B12-66FC-E2ACE7A3FE8E}"/>
          </ac:cxnSpMkLst>
        </pc:cxnChg>
        <pc:cxnChg chg="add mod">
          <ac:chgData name="Liu, Zhenyuan" userId="b3177817-f3db-47ea-b98e-bfcd810437f2" providerId="ADAL" clId="{AB4AD13C-7BF8-BE48-9F8A-0AD0AD39400C}" dt="2024-08-29T15:46:18.195" v="8129" actId="1076"/>
          <ac:cxnSpMkLst>
            <pc:docMk/>
            <pc:sldMk cId="1083559827" sldId="480"/>
            <ac:cxnSpMk id="21" creationId="{A4A5FDB1-C83C-4C4A-F0EB-79B485C8976D}"/>
          </ac:cxnSpMkLst>
        </pc:cxnChg>
      </pc:sldChg>
      <pc:sldChg chg="add del">
        <pc:chgData name="Liu, Zhenyuan" userId="b3177817-f3db-47ea-b98e-bfcd810437f2" providerId="ADAL" clId="{AB4AD13C-7BF8-BE48-9F8A-0AD0AD39400C}" dt="2024-08-28T20:13:18.684" v="6417" actId="2696"/>
        <pc:sldMkLst>
          <pc:docMk/>
          <pc:sldMk cId="1399009283" sldId="481"/>
        </pc:sldMkLst>
      </pc:sldChg>
      <pc:sldChg chg="add del">
        <pc:chgData name="Liu, Zhenyuan" userId="b3177817-f3db-47ea-b98e-bfcd810437f2" providerId="ADAL" clId="{AB4AD13C-7BF8-BE48-9F8A-0AD0AD39400C}" dt="2024-08-28T20:00:09.060" v="6209" actId="2696"/>
        <pc:sldMkLst>
          <pc:docMk/>
          <pc:sldMk cId="1493742031" sldId="481"/>
        </pc:sldMkLst>
      </pc:sldChg>
      <pc:sldChg chg="addSp delSp modSp add mod delAnim modAnim">
        <pc:chgData name="Liu, Zhenyuan" userId="b3177817-f3db-47ea-b98e-bfcd810437f2" providerId="ADAL" clId="{AB4AD13C-7BF8-BE48-9F8A-0AD0AD39400C}" dt="2024-09-02T20:05:41.627" v="12845" actId="20577"/>
        <pc:sldMkLst>
          <pc:docMk/>
          <pc:sldMk cId="3670644062" sldId="481"/>
        </pc:sldMkLst>
        <pc:spChg chg="mod">
          <ac:chgData name="Liu, Zhenyuan" userId="b3177817-f3db-47ea-b98e-bfcd810437f2" providerId="ADAL" clId="{AB4AD13C-7BF8-BE48-9F8A-0AD0AD39400C}" dt="2024-09-02T20:02:11.114" v="12831" actId="20577"/>
          <ac:spMkLst>
            <pc:docMk/>
            <pc:sldMk cId="3670644062" sldId="481"/>
            <ac:spMk id="2" creationId="{4940364C-EB89-D218-6FDF-9C2D539F3708}"/>
          </ac:spMkLst>
        </pc:spChg>
        <pc:spChg chg="del">
          <ac:chgData name="Liu, Zhenyuan" userId="b3177817-f3db-47ea-b98e-bfcd810437f2" providerId="ADAL" clId="{AB4AD13C-7BF8-BE48-9F8A-0AD0AD39400C}" dt="2024-08-28T20:14:10.581" v="6420" actId="478"/>
          <ac:spMkLst>
            <pc:docMk/>
            <pc:sldMk cId="3670644062" sldId="481"/>
            <ac:spMk id="4" creationId="{CB92ED1B-5A72-DDAB-4534-C838011E2693}"/>
          </ac:spMkLst>
        </pc:spChg>
        <pc:spChg chg="mod">
          <ac:chgData name="Liu, Zhenyuan" userId="b3177817-f3db-47ea-b98e-bfcd810437f2" providerId="ADAL" clId="{AB4AD13C-7BF8-BE48-9F8A-0AD0AD39400C}" dt="2024-08-28T20:16:10.413" v="6431" actId="164"/>
          <ac:spMkLst>
            <pc:docMk/>
            <pc:sldMk cId="3670644062" sldId="481"/>
            <ac:spMk id="7" creationId="{602A1280-8B44-02B8-6B05-98FF8C3C76EF}"/>
          </ac:spMkLst>
        </pc:spChg>
        <pc:spChg chg="mod">
          <ac:chgData name="Liu, Zhenyuan" userId="b3177817-f3db-47ea-b98e-bfcd810437f2" providerId="ADAL" clId="{AB4AD13C-7BF8-BE48-9F8A-0AD0AD39400C}" dt="2024-08-28T20:16:10.413" v="6431" actId="164"/>
          <ac:spMkLst>
            <pc:docMk/>
            <pc:sldMk cId="3670644062" sldId="481"/>
            <ac:spMk id="8" creationId="{9350ACB9-3132-9ED2-7D75-8F115A0992D7}"/>
          </ac:spMkLst>
        </pc:spChg>
        <pc:spChg chg="mod">
          <ac:chgData name="Liu, Zhenyuan" userId="b3177817-f3db-47ea-b98e-bfcd810437f2" providerId="ADAL" clId="{AB4AD13C-7BF8-BE48-9F8A-0AD0AD39400C}" dt="2024-08-28T20:16:10.413" v="6431" actId="164"/>
          <ac:spMkLst>
            <pc:docMk/>
            <pc:sldMk cId="3670644062" sldId="481"/>
            <ac:spMk id="9" creationId="{93640B90-3D6A-08A5-2E63-6318607E5731}"/>
          </ac:spMkLst>
        </pc:spChg>
        <pc:spChg chg="mod">
          <ac:chgData name="Liu, Zhenyuan" userId="b3177817-f3db-47ea-b98e-bfcd810437f2" providerId="ADAL" clId="{AB4AD13C-7BF8-BE48-9F8A-0AD0AD39400C}" dt="2024-09-02T20:04:05.884" v="12843" actId="113"/>
          <ac:spMkLst>
            <pc:docMk/>
            <pc:sldMk cId="3670644062" sldId="481"/>
            <ac:spMk id="10" creationId="{1E46E404-6B51-6D03-659A-01249C97DD6B}"/>
          </ac:spMkLst>
        </pc:spChg>
        <pc:spChg chg="mod">
          <ac:chgData name="Liu, Zhenyuan" userId="b3177817-f3db-47ea-b98e-bfcd810437f2" providerId="ADAL" clId="{AB4AD13C-7BF8-BE48-9F8A-0AD0AD39400C}" dt="2024-08-28T20:16:10.413" v="6431" actId="164"/>
          <ac:spMkLst>
            <pc:docMk/>
            <pc:sldMk cId="3670644062" sldId="481"/>
            <ac:spMk id="12" creationId="{7D346252-277E-ABC8-C459-6954C4CA6556}"/>
          </ac:spMkLst>
        </pc:spChg>
        <pc:spChg chg="mod">
          <ac:chgData name="Liu, Zhenyuan" userId="b3177817-f3db-47ea-b98e-bfcd810437f2" providerId="ADAL" clId="{AB4AD13C-7BF8-BE48-9F8A-0AD0AD39400C}" dt="2024-08-28T20:16:10.413" v="6431" actId="164"/>
          <ac:spMkLst>
            <pc:docMk/>
            <pc:sldMk cId="3670644062" sldId="481"/>
            <ac:spMk id="13" creationId="{A0C21FE4-D835-F7C6-DDD4-1DCE21794FEF}"/>
          </ac:spMkLst>
        </pc:spChg>
        <pc:spChg chg="mod">
          <ac:chgData name="Liu, Zhenyuan" userId="b3177817-f3db-47ea-b98e-bfcd810437f2" providerId="ADAL" clId="{AB4AD13C-7BF8-BE48-9F8A-0AD0AD39400C}" dt="2024-08-28T20:16:10.413" v="6431" actId="164"/>
          <ac:spMkLst>
            <pc:docMk/>
            <pc:sldMk cId="3670644062" sldId="481"/>
            <ac:spMk id="14" creationId="{8E10DBAE-5AA5-EC55-48B4-12545B72B026}"/>
          </ac:spMkLst>
        </pc:spChg>
        <pc:spChg chg="mod">
          <ac:chgData name="Liu, Zhenyuan" userId="b3177817-f3db-47ea-b98e-bfcd810437f2" providerId="ADAL" clId="{AB4AD13C-7BF8-BE48-9F8A-0AD0AD39400C}" dt="2024-08-28T20:16:10.413" v="6431" actId="164"/>
          <ac:spMkLst>
            <pc:docMk/>
            <pc:sldMk cId="3670644062" sldId="481"/>
            <ac:spMk id="15" creationId="{2A79453B-AA43-BAD9-0BFB-DFF26961FF4C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17" creationId="{B5E46420-1F64-D60E-4010-ECC55C268DB2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18" creationId="{96BD0AA0-E49F-8E7D-B7F1-70166A30D439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19" creationId="{729B0C12-A5FA-1714-1389-4FAD2A5E3AE0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0" creationId="{3A93F367-5E88-D6C1-120D-C417234F6A41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1" creationId="{E9B27ECC-BB34-C7F5-FCCF-039C327AE19C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2" creationId="{975C179F-6B4B-BEDC-240E-178A8F55E90A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3" creationId="{069B85DE-880E-924D-418E-EFF52298DCD8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4" creationId="{AF08FFA8-B0E3-A077-4E6C-5B60A5094CE6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5" creationId="{7B27ADD9-F56D-373C-A68C-512D18B300E0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6" creationId="{1049C05B-1820-EFEB-C7DF-A41F0C9E27EE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7" creationId="{7E856A00-0841-E28B-5583-6EAA27D67C79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8" creationId="{93934246-0AFD-4A9D-74A6-0F250EDDA9DD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29" creationId="{E45EB8DA-C34B-C42D-6DCF-18708223C50F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0" creationId="{96C794E5-13C0-A87C-F4A3-F3757E113174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1" creationId="{98A54F32-0D81-7C00-4198-B0CA8F5681DE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2" creationId="{2E368015-8959-F559-BC8A-D9C9234A7C03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3" creationId="{E78329FF-8AFB-B257-C7FC-610A2F1B3593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4" creationId="{F1E20467-1BD0-4E6A-D816-311FFC0C6EDD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5" creationId="{09360BA3-E132-12A9-2050-7C73C7121A5B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6" creationId="{244D5928-E22E-6B09-B650-8789C12556B2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7" creationId="{073CF647-28A8-1045-6C13-A7D479DE7999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8" creationId="{1AB60D17-D349-2C3D-C70B-A54FB165F3E8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39" creationId="{56C48002-938E-0CA7-EA7E-A09EED4ABCC7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0" creationId="{E10EE3C7-3F17-F082-9ACE-288B66D6E5F1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1" creationId="{6257D93B-D23F-DAE8-BC2E-2B2955B860E8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2" creationId="{496A90F9-20C9-3EF4-E677-B9D0AF6A91F0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3" creationId="{8E31EB6E-D0A6-17F3-1AEB-B5CAD0FE9895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4" creationId="{7E623A5A-01BE-F6AC-C295-2FDFCE307E29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5" creationId="{2A9A7D3A-A87F-F747-00B5-6E110E4BCCCD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8" creationId="{D79437C9-0E05-65E8-E0BD-3BFE80EABEEA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49" creationId="{FA2F01A6-C6D1-D066-8DA0-A56F3316192C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50" creationId="{A956850E-5679-EDDD-D75F-51CE7D0A630F}"/>
          </ac:spMkLst>
        </pc:spChg>
        <pc:spChg chg="add del mod">
          <ac:chgData name="Liu, Zhenyuan" userId="b3177817-f3db-47ea-b98e-bfcd810437f2" providerId="ADAL" clId="{AB4AD13C-7BF8-BE48-9F8A-0AD0AD39400C}" dt="2024-08-28T20:17:04.701" v="6448" actId="478"/>
          <ac:spMkLst>
            <pc:docMk/>
            <pc:sldMk cId="3670644062" sldId="481"/>
            <ac:spMk id="56" creationId="{1C764C62-06AC-DC5A-6FC2-49C30CFAF674}"/>
          </ac:spMkLst>
        </pc:spChg>
        <pc:spChg chg="add del mod">
          <ac:chgData name="Liu, Zhenyuan" userId="b3177817-f3db-47ea-b98e-bfcd810437f2" providerId="ADAL" clId="{AB4AD13C-7BF8-BE48-9F8A-0AD0AD39400C}" dt="2024-08-28T20:17:12.914" v="6456" actId="478"/>
          <ac:spMkLst>
            <pc:docMk/>
            <pc:sldMk cId="3670644062" sldId="481"/>
            <ac:spMk id="59" creationId="{7B4D7D90-150C-ACAA-BFB3-9AE26A462074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2" creationId="{AF138376-F4AF-290A-90BB-1BD6C12AAD41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3" creationId="{5D190BA1-86D5-3768-CF64-B5A26E2231BA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4" creationId="{29533C9F-96D4-1FB4-D8FB-D48612793330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5" creationId="{0F74CBA4-68FF-CF42-F337-D8D212909088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6" creationId="{29A10601-769A-823A-46BA-8F5560786BBA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7" creationId="{DF6535B9-7D44-D8D0-2507-FD54CDF69822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8" creationId="{832DA191-A4F5-FC75-4F52-697298A886B6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69" creationId="{161B2208-65C9-7AF8-7C28-8B0A532B10E8}"/>
          </ac:spMkLst>
        </pc:spChg>
        <pc:spChg chg="add mod">
          <ac:chgData name="Liu, Zhenyuan" userId="b3177817-f3db-47ea-b98e-bfcd810437f2" providerId="ADAL" clId="{AB4AD13C-7BF8-BE48-9F8A-0AD0AD39400C}" dt="2024-08-28T20:19:08.292" v="6504" actId="164"/>
          <ac:spMkLst>
            <pc:docMk/>
            <pc:sldMk cId="3670644062" sldId="481"/>
            <ac:spMk id="70" creationId="{B84C699A-BD9B-B645-FBB7-2284EC1187E0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73" creationId="{4D55BBC4-0ABD-6615-A1D1-AB90D8C9484C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74" creationId="{B80D7A09-F719-92CC-46D8-2956A2F12F7D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75" creationId="{09D5C27E-A86F-B393-3509-23681532CFC1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76" creationId="{350487F1-F0F9-5ED8-682E-636732BB6675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77" creationId="{D2CC861F-855F-0254-B375-23FD2871321E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78" creationId="{4CC24C32-2720-15D1-5F9E-EB712E9C9FF6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79" creationId="{909ACEAA-5C78-1AB2-DA4C-CD3E2F20DC27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80" creationId="{4184B3A3-0BB5-2ED2-517B-572F8E25D13B}"/>
          </ac:spMkLst>
        </pc:spChg>
        <pc:spChg chg="add mod">
          <ac:chgData name="Liu, Zhenyuan" userId="b3177817-f3db-47ea-b98e-bfcd810437f2" providerId="ADAL" clId="{AB4AD13C-7BF8-BE48-9F8A-0AD0AD39400C}" dt="2024-08-28T20:19:33.484" v="6507"/>
          <ac:spMkLst>
            <pc:docMk/>
            <pc:sldMk cId="3670644062" sldId="481"/>
            <ac:spMk id="81" creationId="{B969A7D4-9E7A-8679-29FF-0322FB6DA668}"/>
          </ac:spMkLst>
        </pc:spChg>
        <pc:spChg chg="add mod">
          <ac:chgData name="Liu, Zhenyuan" userId="b3177817-f3db-47ea-b98e-bfcd810437f2" providerId="ADAL" clId="{AB4AD13C-7BF8-BE48-9F8A-0AD0AD39400C}" dt="2024-08-28T20:20:57.407" v="6539" actId="164"/>
          <ac:spMkLst>
            <pc:docMk/>
            <pc:sldMk cId="3670644062" sldId="481"/>
            <ac:spMk id="82" creationId="{63EC1CC3-02D9-2F8D-B27F-06AE8D172F7C}"/>
          </ac:spMkLst>
        </pc:spChg>
        <pc:spChg chg="add mod">
          <ac:chgData name="Liu, Zhenyuan" userId="b3177817-f3db-47ea-b98e-bfcd810437f2" providerId="ADAL" clId="{AB4AD13C-7BF8-BE48-9F8A-0AD0AD39400C}" dt="2024-08-28T20:20:57.407" v="6539" actId="164"/>
          <ac:spMkLst>
            <pc:docMk/>
            <pc:sldMk cId="3670644062" sldId="481"/>
            <ac:spMk id="83" creationId="{8DF80635-5E0D-461E-4A1D-48F7CED70D4F}"/>
          </ac:spMkLst>
        </pc:spChg>
        <pc:spChg chg="add mod">
          <ac:chgData name="Liu, Zhenyuan" userId="b3177817-f3db-47ea-b98e-bfcd810437f2" providerId="ADAL" clId="{AB4AD13C-7BF8-BE48-9F8A-0AD0AD39400C}" dt="2024-08-28T20:20:57.407" v="6539" actId="164"/>
          <ac:spMkLst>
            <pc:docMk/>
            <pc:sldMk cId="3670644062" sldId="481"/>
            <ac:spMk id="84" creationId="{DEE5B186-4FFC-43CF-A1AC-33E7A41618D6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86" creationId="{70178EEB-1C5E-B388-F322-A0302FA1BE5A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87" creationId="{7C6D4254-A7AD-C176-6EF9-AD066D29EA3A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88" creationId="{2F1B6351-99E8-A5A1-F6CE-0E7312723B82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89" creationId="{4C6BCF5D-54F9-00A1-FA66-6E8D9F492B0E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0" creationId="{8D9A4F7D-0312-37FE-B721-785F7DDD4A36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1" creationId="{0646EC0D-E222-8238-4295-DF83B2DD1C38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2" creationId="{D1CF9090-0274-8B7F-F4C6-C192C6530D9A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3" creationId="{26BF82DD-D096-1D3D-7AE5-0003F14BE5F6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4" creationId="{A4B25358-0AA4-A1B3-A765-B4CBEED49580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5" creationId="{6F3B86BE-9AC1-D644-51E5-0926CBD5350B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6" creationId="{CB5466F8-A046-7E02-1859-1BF68355704F}"/>
          </ac:spMkLst>
        </pc:spChg>
        <pc:spChg chg="add mod">
          <ac:chgData name="Liu, Zhenyuan" userId="b3177817-f3db-47ea-b98e-bfcd810437f2" providerId="ADAL" clId="{AB4AD13C-7BF8-BE48-9F8A-0AD0AD39400C}" dt="2024-08-28T20:22:02.206" v="6544" actId="164"/>
          <ac:spMkLst>
            <pc:docMk/>
            <pc:sldMk cId="3670644062" sldId="481"/>
            <ac:spMk id="97" creationId="{ED83E568-758F-B070-23DA-022C2C71AAAC}"/>
          </ac:spMkLst>
        </pc:spChg>
        <pc:spChg chg="add mod topLvl">
          <ac:chgData name="Liu, Zhenyuan" userId="b3177817-f3db-47ea-b98e-bfcd810437f2" providerId="ADAL" clId="{AB4AD13C-7BF8-BE48-9F8A-0AD0AD39400C}" dt="2024-08-28T20:27:59.595" v="6622" actId="164"/>
          <ac:spMkLst>
            <pc:docMk/>
            <pc:sldMk cId="3670644062" sldId="481"/>
            <ac:spMk id="100" creationId="{C5F4FA39-8F9A-2ED6-C3DC-5A62DFB48D16}"/>
          </ac:spMkLst>
        </pc:spChg>
        <pc:spChg chg="add del mod topLvl">
          <ac:chgData name="Liu, Zhenyuan" userId="b3177817-f3db-47ea-b98e-bfcd810437f2" providerId="ADAL" clId="{AB4AD13C-7BF8-BE48-9F8A-0AD0AD39400C}" dt="2024-08-28T20:23:29.750" v="6558" actId="478"/>
          <ac:spMkLst>
            <pc:docMk/>
            <pc:sldMk cId="3670644062" sldId="481"/>
            <ac:spMk id="101" creationId="{AB7F25FC-EFFE-E090-BC8A-87B4F4E89E94}"/>
          </ac:spMkLst>
        </pc:spChg>
        <pc:spChg chg="add del mod topLvl">
          <ac:chgData name="Liu, Zhenyuan" userId="b3177817-f3db-47ea-b98e-bfcd810437f2" providerId="ADAL" clId="{AB4AD13C-7BF8-BE48-9F8A-0AD0AD39400C}" dt="2024-08-28T20:23:29.750" v="6558" actId="478"/>
          <ac:spMkLst>
            <pc:docMk/>
            <pc:sldMk cId="3670644062" sldId="481"/>
            <ac:spMk id="102" creationId="{13607491-F0DB-2E78-87A6-A9082A6E02C8}"/>
          </ac:spMkLst>
        </pc:spChg>
        <pc:spChg chg="add del mod topLvl">
          <ac:chgData name="Liu, Zhenyuan" userId="b3177817-f3db-47ea-b98e-bfcd810437f2" providerId="ADAL" clId="{AB4AD13C-7BF8-BE48-9F8A-0AD0AD39400C}" dt="2024-08-28T20:23:29.750" v="6558" actId="478"/>
          <ac:spMkLst>
            <pc:docMk/>
            <pc:sldMk cId="3670644062" sldId="481"/>
            <ac:spMk id="103" creationId="{395D6794-B41B-479D-7486-570305CE7AD0}"/>
          </ac:spMkLst>
        </pc:spChg>
        <pc:spChg chg="add del mod topLvl">
          <ac:chgData name="Liu, Zhenyuan" userId="b3177817-f3db-47ea-b98e-bfcd810437f2" providerId="ADAL" clId="{AB4AD13C-7BF8-BE48-9F8A-0AD0AD39400C}" dt="2024-08-28T20:23:29.750" v="6558" actId="478"/>
          <ac:spMkLst>
            <pc:docMk/>
            <pc:sldMk cId="3670644062" sldId="481"/>
            <ac:spMk id="104" creationId="{B82EF608-69E8-D335-6FDC-7D65D921EC1E}"/>
          </ac:spMkLst>
        </pc:spChg>
        <pc:spChg chg="add mod topLvl">
          <ac:chgData name="Liu, Zhenyuan" userId="b3177817-f3db-47ea-b98e-bfcd810437f2" providerId="ADAL" clId="{AB4AD13C-7BF8-BE48-9F8A-0AD0AD39400C}" dt="2024-08-28T21:01:38.668" v="7122" actId="1076"/>
          <ac:spMkLst>
            <pc:docMk/>
            <pc:sldMk cId="3670644062" sldId="481"/>
            <ac:spMk id="105" creationId="{43141A2C-BF3E-8D5D-611D-57FAFB8B5D71}"/>
          </ac:spMkLst>
        </pc:spChg>
        <pc:spChg chg="add del mod topLvl">
          <ac:chgData name="Liu, Zhenyuan" userId="b3177817-f3db-47ea-b98e-bfcd810437f2" providerId="ADAL" clId="{AB4AD13C-7BF8-BE48-9F8A-0AD0AD39400C}" dt="2024-08-28T20:23:29.750" v="6558" actId="478"/>
          <ac:spMkLst>
            <pc:docMk/>
            <pc:sldMk cId="3670644062" sldId="481"/>
            <ac:spMk id="106" creationId="{06DE7BEB-6E12-D57A-2CEC-73B2C200A047}"/>
          </ac:spMkLst>
        </pc:spChg>
        <pc:spChg chg="add del mod topLvl">
          <ac:chgData name="Liu, Zhenyuan" userId="b3177817-f3db-47ea-b98e-bfcd810437f2" providerId="ADAL" clId="{AB4AD13C-7BF8-BE48-9F8A-0AD0AD39400C}" dt="2024-08-28T20:23:29.750" v="6558" actId="478"/>
          <ac:spMkLst>
            <pc:docMk/>
            <pc:sldMk cId="3670644062" sldId="481"/>
            <ac:spMk id="107" creationId="{A5698755-C7EA-227F-561E-F9F01DDEC08F}"/>
          </ac:spMkLst>
        </pc:spChg>
        <pc:spChg chg="add del mod topLvl">
          <ac:chgData name="Liu, Zhenyuan" userId="b3177817-f3db-47ea-b98e-bfcd810437f2" providerId="ADAL" clId="{AB4AD13C-7BF8-BE48-9F8A-0AD0AD39400C}" dt="2024-08-28T20:23:29.750" v="6558" actId="478"/>
          <ac:spMkLst>
            <pc:docMk/>
            <pc:sldMk cId="3670644062" sldId="481"/>
            <ac:spMk id="108" creationId="{CA504C74-7C5E-6A00-6A76-F12F56435BF7}"/>
          </ac:spMkLst>
        </pc:spChg>
        <pc:spChg chg="add mod topLvl">
          <ac:chgData name="Liu, Zhenyuan" userId="b3177817-f3db-47ea-b98e-bfcd810437f2" providerId="ADAL" clId="{AB4AD13C-7BF8-BE48-9F8A-0AD0AD39400C}" dt="2024-08-28T20:28:11.519" v="6624" actId="164"/>
          <ac:spMkLst>
            <pc:docMk/>
            <pc:sldMk cId="3670644062" sldId="481"/>
            <ac:spMk id="109" creationId="{FDE78AB1-780D-91C7-FD5F-7A9F264550BA}"/>
          </ac:spMkLst>
        </pc:spChg>
        <pc:spChg chg="add mod topLvl">
          <ac:chgData name="Liu, Zhenyuan" userId="b3177817-f3db-47ea-b98e-bfcd810437f2" providerId="ADAL" clId="{AB4AD13C-7BF8-BE48-9F8A-0AD0AD39400C}" dt="2024-08-28T20:29:13.825" v="6632" actId="1582"/>
          <ac:spMkLst>
            <pc:docMk/>
            <pc:sldMk cId="3670644062" sldId="481"/>
            <ac:spMk id="110" creationId="{463F053D-B686-F1FF-5CC4-8B53C587269B}"/>
          </ac:spMkLst>
        </pc:spChg>
        <pc:spChg chg="add mod topLvl">
          <ac:chgData name="Liu, Zhenyuan" userId="b3177817-f3db-47ea-b98e-bfcd810437f2" providerId="ADAL" clId="{AB4AD13C-7BF8-BE48-9F8A-0AD0AD39400C}" dt="2024-08-28T20:27:49.600" v="6621" actId="164"/>
          <ac:spMkLst>
            <pc:docMk/>
            <pc:sldMk cId="3670644062" sldId="481"/>
            <ac:spMk id="111" creationId="{F5E7DBD9-1218-F8AE-F94E-350F9403E400}"/>
          </ac:spMkLst>
        </pc:spChg>
        <pc:spChg chg="add 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15" creationId="{9649EC61-29A5-DE10-EC61-FBE403FFC727}"/>
          </ac:spMkLst>
        </pc:spChg>
        <pc:spChg chg="add 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16" creationId="{B77A7ABA-4BC5-CE98-4C6D-282A57A11F84}"/>
          </ac:spMkLst>
        </pc:spChg>
        <pc:spChg chg="add del mod">
          <ac:chgData name="Liu, Zhenyuan" userId="b3177817-f3db-47ea-b98e-bfcd810437f2" providerId="ADAL" clId="{AB4AD13C-7BF8-BE48-9F8A-0AD0AD39400C}" dt="2024-08-28T20:23:58.975" v="6562" actId="478"/>
          <ac:spMkLst>
            <pc:docMk/>
            <pc:sldMk cId="3670644062" sldId="481"/>
            <ac:spMk id="117" creationId="{5DA4D612-9FEE-1B56-B88B-6D5BDFC65949}"/>
          </ac:spMkLst>
        </pc:spChg>
        <pc:spChg chg="add del mod">
          <ac:chgData name="Liu, Zhenyuan" userId="b3177817-f3db-47ea-b98e-bfcd810437f2" providerId="ADAL" clId="{AB4AD13C-7BF8-BE48-9F8A-0AD0AD39400C}" dt="2024-08-28T20:24:01.036" v="6563" actId="478"/>
          <ac:spMkLst>
            <pc:docMk/>
            <pc:sldMk cId="3670644062" sldId="481"/>
            <ac:spMk id="118" creationId="{BC2D80AC-95BB-91B6-AEA9-76C3DC8E8F0A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21" creationId="{434AA2FB-51D1-04D4-F344-56F08F2EEE0B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22" creationId="{91DFF851-C6DB-3BDB-F3CA-637CA807956E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24" creationId="{9760AD67-B20E-7924-406C-DD3B4D79A786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25" creationId="{8E927C48-9BD2-0334-1C6A-3FF93390D0AF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27" creationId="{DB66A537-D2DB-6F4E-02A8-A0AD7CA9CD1E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28" creationId="{E380C88B-C333-D825-1015-B6D103C6FFEF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30" creationId="{E84C5E29-8C72-D434-23CF-0871C93426B5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31" creationId="{45EE3D12-0F3B-1158-1ED0-9DC0C0784F31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33" creationId="{343ADC38-FDEB-4FEB-EDD5-F9389426A367}"/>
          </ac:spMkLst>
        </pc:spChg>
        <pc:spChg chg="mod">
          <ac:chgData name="Liu, Zhenyuan" userId="b3177817-f3db-47ea-b98e-bfcd810437f2" providerId="ADAL" clId="{AB4AD13C-7BF8-BE48-9F8A-0AD0AD39400C}" dt="2024-08-28T20:27:38.368" v="6620" actId="165"/>
          <ac:spMkLst>
            <pc:docMk/>
            <pc:sldMk cId="3670644062" sldId="481"/>
            <ac:spMk id="134" creationId="{6C4CF2D3-6CE5-74E6-0175-73CDE5C4A730}"/>
          </ac:spMkLst>
        </pc:spChg>
        <pc:spChg chg="del mod">
          <ac:chgData name="Liu, Zhenyuan" userId="b3177817-f3db-47ea-b98e-bfcd810437f2" providerId="ADAL" clId="{AB4AD13C-7BF8-BE48-9F8A-0AD0AD39400C}" dt="2024-08-28T20:30:49.427" v="6649" actId="478"/>
          <ac:spMkLst>
            <pc:docMk/>
            <pc:sldMk cId="3670644062" sldId="481"/>
            <ac:spMk id="141" creationId="{1C555E86-8324-AC0E-7EDE-AE770048BCD1}"/>
          </ac:spMkLst>
        </pc:spChg>
        <pc:spChg chg="del mod">
          <ac:chgData name="Liu, Zhenyuan" userId="b3177817-f3db-47ea-b98e-bfcd810437f2" providerId="ADAL" clId="{AB4AD13C-7BF8-BE48-9F8A-0AD0AD39400C}" dt="2024-08-28T20:30:47.409" v="6648" actId="478"/>
          <ac:spMkLst>
            <pc:docMk/>
            <pc:sldMk cId="3670644062" sldId="481"/>
            <ac:spMk id="142" creationId="{FCC6982D-D8B6-6947-583F-ABEFC6E2B190}"/>
          </ac:spMkLst>
        </pc:spChg>
        <pc:spChg chg="del mod">
          <ac:chgData name="Liu, Zhenyuan" userId="b3177817-f3db-47ea-b98e-bfcd810437f2" providerId="ADAL" clId="{AB4AD13C-7BF8-BE48-9F8A-0AD0AD39400C}" dt="2024-08-28T20:30:57.296" v="6654" actId="478"/>
          <ac:spMkLst>
            <pc:docMk/>
            <pc:sldMk cId="3670644062" sldId="481"/>
            <ac:spMk id="143" creationId="{F571D244-126A-4273-042B-FA65EB9FC927}"/>
          </ac:spMkLst>
        </pc:spChg>
        <pc:spChg chg="del mod topLvl">
          <ac:chgData name="Liu, Zhenyuan" userId="b3177817-f3db-47ea-b98e-bfcd810437f2" providerId="ADAL" clId="{AB4AD13C-7BF8-BE48-9F8A-0AD0AD39400C}" dt="2024-08-28T20:31:04.406" v="6658" actId="478"/>
          <ac:spMkLst>
            <pc:docMk/>
            <pc:sldMk cId="3670644062" sldId="481"/>
            <ac:spMk id="144" creationId="{E0D87733-3C3B-0621-6384-353AAFA03C78}"/>
          </ac:spMkLst>
        </pc:spChg>
        <pc:spChg chg="add del mod">
          <ac:chgData name="Liu, Zhenyuan" userId="b3177817-f3db-47ea-b98e-bfcd810437f2" providerId="ADAL" clId="{AB4AD13C-7BF8-BE48-9F8A-0AD0AD39400C}" dt="2024-08-28T20:30:59.288" v="6655" actId="478"/>
          <ac:spMkLst>
            <pc:docMk/>
            <pc:sldMk cId="3670644062" sldId="481"/>
            <ac:spMk id="145" creationId="{B6EF8F7D-2A44-6DA6-13F8-889A4C1D5B5A}"/>
          </ac:spMkLst>
        </pc:spChg>
        <pc:spChg chg="del mod">
          <ac:chgData name="Liu, Zhenyuan" userId="b3177817-f3db-47ea-b98e-bfcd810437f2" providerId="ADAL" clId="{AB4AD13C-7BF8-BE48-9F8A-0AD0AD39400C}" dt="2024-08-28T20:31:02.901" v="6657" actId="478"/>
          <ac:spMkLst>
            <pc:docMk/>
            <pc:sldMk cId="3670644062" sldId="481"/>
            <ac:spMk id="146" creationId="{689CCA2B-3E1C-0632-CEF8-BF04104293F4}"/>
          </ac:spMkLst>
        </pc:spChg>
        <pc:spChg chg="del mod">
          <ac:chgData name="Liu, Zhenyuan" userId="b3177817-f3db-47ea-b98e-bfcd810437f2" providerId="ADAL" clId="{AB4AD13C-7BF8-BE48-9F8A-0AD0AD39400C}" dt="2024-08-28T20:31:01.451" v="6656" actId="478"/>
          <ac:spMkLst>
            <pc:docMk/>
            <pc:sldMk cId="3670644062" sldId="481"/>
            <ac:spMk id="147" creationId="{1D82364D-4CF0-FEAF-C095-B445090C6FCF}"/>
          </ac:spMkLst>
        </pc:spChg>
        <pc:spChg chg="add mod">
          <ac:chgData name="Liu, Zhenyuan" userId="b3177817-f3db-47ea-b98e-bfcd810437f2" providerId="ADAL" clId="{AB4AD13C-7BF8-BE48-9F8A-0AD0AD39400C}" dt="2024-08-28T20:33:33.828" v="6742" actId="1036"/>
          <ac:spMkLst>
            <pc:docMk/>
            <pc:sldMk cId="3670644062" sldId="481"/>
            <ac:spMk id="158" creationId="{B0300B47-4D7D-A55B-912B-C502EC63EC5C}"/>
          </ac:spMkLst>
        </pc:spChg>
        <pc:spChg chg="add mod">
          <ac:chgData name="Liu, Zhenyuan" userId="b3177817-f3db-47ea-b98e-bfcd810437f2" providerId="ADAL" clId="{AB4AD13C-7BF8-BE48-9F8A-0AD0AD39400C}" dt="2024-08-28T20:33:12.163" v="6736" actId="164"/>
          <ac:spMkLst>
            <pc:docMk/>
            <pc:sldMk cId="3670644062" sldId="481"/>
            <ac:spMk id="159" creationId="{DF3AB982-D3E1-1467-E49B-9AE430982A2F}"/>
          </ac:spMkLst>
        </pc:spChg>
        <pc:spChg chg="add mod">
          <ac:chgData name="Liu, Zhenyuan" userId="b3177817-f3db-47ea-b98e-bfcd810437f2" providerId="ADAL" clId="{AB4AD13C-7BF8-BE48-9F8A-0AD0AD39400C}" dt="2024-08-28T20:33:12.163" v="6736" actId="164"/>
          <ac:spMkLst>
            <pc:docMk/>
            <pc:sldMk cId="3670644062" sldId="481"/>
            <ac:spMk id="160" creationId="{E3D20D73-B7E5-E80F-197D-3BA88D901D95}"/>
          </ac:spMkLst>
        </pc:spChg>
        <pc:spChg chg="add mod">
          <ac:chgData name="Liu, Zhenyuan" userId="b3177817-f3db-47ea-b98e-bfcd810437f2" providerId="ADAL" clId="{AB4AD13C-7BF8-BE48-9F8A-0AD0AD39400C}" dt="2024-08-28T20:33:12.163" v="6736" actId="164"/>
          <ac:spMkLst>
            <pc:docMk/>
            <pc:sldMk cId="3670644062" sldId="481"/>
            <ac:spMk id="161" creationId="{23B5CB24-9861-C27D-78B0-9D18B2E56526}"/>
          </ac:spMkLst>
        </pc:spChg>
        <pc:spChg chg="add del mod">
          <ac:chgData name="Liu, Zhenyuan" userId="b3177817-f3db-47ea-b98e-bfcd810437f2" providerId="ADAL" clId="{AB4AD13C-7BF8-BE48-9F8A-0AD0AD39400C}" dt="2024-08-28T20:33:03.834" v="6735" actId="478"/>
          <ac:spMkLst>
            <pc:docMk/>
            <pc:sldMk cId="3670644062" sldId="481"/>
            <ac:spMk id="162" creationId="{70F24A90-C244-7EDF-36F6-7B59B3E0F7BE}"/>
          </ac:spMkLst>
        </pc:spChg>
        <pc:spChg chg="add mod">
          <ac:chgData name="Liu, Zhenyuan" userId="b3177817-f3db-47ea-b98e-bfcd810437f2" providerId="ADAL" clId="{AB4AD13C-7BF8-BE48-9F8A-0AD0AD39400C}" dt="2024-08-28T20:33:12.163" v="6736" actId="164"/>
          <ac:spMkLst>
            <pc:docMk/>
            <pc:sldMk cId="3670644062" sldId="481"/>
            <ac:spMk id="163" creationId="{5F722578-86C5-53C2-00CA-A65431618429}"/>
          </ac:spMkLst>
        </pc:spChg>
        <pc:spChg chg="add mod">
          <ac:chgData name="Liu, Zhenyuan" userId="b3177817-f3db-47ea-b98e-bfcd810437f2" providerId="ADAL" clId="{AB4AD13C-7BF8-BE48-9F8A-0AD0AD39400C}" dt="2024-08-28T20:33:29.470" v="6741" actId="1036"/>
          <ac:spMkLst>
            <pc:docMk/>
            <pc:sldMk cId="3670644062" sldId="481"/>
            <ac:spMk id="164" creationId="{27ACFB76-EB90-D3DD-1642-4E94E5E51F2D}"/>
          </ac:spMkLst>
        </pc:spChg>
        <pc:spChg chg="add mod">
          <ac:chgData name="Liu, Zhenyuan" userId="b3177817-f3db-47ea-b98e-bfcd810437f2" providerId="ADAL" clId="{AB4AD13C-7BF8-BE48-9F8A-0AD0AD39400C}" dt="2024-09-02T20:05:41.627" v="12845" actId="20577"/>
          <ac:spMkLst>
            <pc:docMk/>
            <pc:sldMk cId="3670644062" sldId="481"/>
            <ac:spMk id="166" creationId="{57D41FC8-1262-68AF-E26E-E637B38642B7}"/>
          </ac:spMkLst>
        </pc:spChg>
        <pc:spChg chg="add mod">
          <ac:chgData name="Liu, Zhenyuan" userId="b3177817-f3db-47ea-b98e-bfcd810437f2" providerId="ADAL" clId="{AB4AD13C-7BF8-BE48-9F8A-0AD0AD39400C}" dt="2024-08-28T20:35:19.616" v="6777" actId="164"/>
          <ac:spMkLst>
            <pc:docMk/>
            <pc:sldMk cId="3670644062" sldId="481"/>
            <ac:spMk id="172" creationId="{DC9A933A-4B65-2E52-37EF-8B26B5D3E990}"/>
          </ac:spMkLst>
        </pc:spChg>
        <pc:spChg chg="add mod">
          <ac:chgData name="Liu, Zhenyuan" userId="b3177817-f3db-47ea-b98e-bfcd810437f2" providerId="ADAL" clId="{AB4AD13C-7BF8-BE48-9F8A-0AD0AD39400C}" dt="2024-08-28T20:35:19.616" v="6777" actId="164"/>
          <ac:spMkLst>
            <pc:docMk/>
            <pc:sldMk cId="3670644062" sldId="481"/>
            <ac:spMk id="173" creationId="{55A9216E-CB1D-444D-3019-53E8F7A95979}"/>
          </ac:spMkLst>
        </pc:spChg>
        <pc:spChg chg="add mod">
          <ac:chgData name="Liu, Zhenyuan" userId="b3177817-f3db-47ea-b98e-bfcd810437f2" providerId="ADAL" clId="{AB4AD13C-7BF8-BE48-9F8A-0AD0AD39400C}" dt="2024-08-28T21:36:15.021" v="7143" actId="1076"/>
          <ac:spMkLst>
            <pc:docMk/>
            <pc:sldMk cId="3670644062" sldId="481"/>
            <ac:spMk id="178" creationId="{6D136488-7B78-9475-F5A1-4B958B3BC936}"/>
          </ac:spMkLst>
        </pc:spChg>
        <pc:grpChg chg="add del mod">
          <ac:chgData name="Liu, Zhenyuan" userId="b3177817-f3db-47ea-b98e-bfcd810437f2" providerId="ADAL" clId="{AB4AD13C-7BF8-BE48-9F8A-0AD0AD39400C}" dt="2024-08-28T20:17:09.052" v="6451" actId="478"/>
          <ac:grpSpMkLst>
            <pc:docMk/>
            <pc:sldMk cId="3670644062" sldId="481"/>
            <ac:grpSpMk id="5" creationId="{AA45217D-9220-0080-E4DA-2F0E2E4BF757}"/>
          </ac:grpSpMkLst>
        </pc:grpChg>
        <pc:grpChg chg="add mod">
          <ac:chgData name="Liu, Zhenyuan" userId="b3177817-f3db-47ea-b98e-bfcd810437f2" providerId="ADAL" clId="{AB4AD13C-7BF8-BE48-9F8A-0AD0AD39400C}" dt="2024-08-28T20:16:10.413" v="6431" actId="164"/>
          <ac:grpSpMkLst>
            <pc:docMk/>
            <pc:sldMk cId="3670644062" sldId="481"/>
            <ac:grpSpMk id="60" creationId="{A6BB8747-532A-CCA9-87E1-394AEDE9C5B8}"/>
          </ac:grpSpMkLst>
        </pc:grpChg>
        <pc:grpChg chg="add mod">
          <ac:chgData name="Liu, Zhenyuan" userId="b3177817-f3db-47ea-b98e-bfcd810437f2" providerId="ADAL" clId="{AB4AD13C-7BF8-BE48-9F8A-0AD0AD39400C}" dt="2024-08-28T20:20:57.407" v="6539" actId="164"/>
          <ac:grpSpMkLst>
            <pc:docMk/>
            <pc:sldMk cId="3670644062" sldId="481"/>
            <ac:grpSpMk id="71" creationId="{619D887F-B81E-E9A5-63CB-4D27FA9A4BDE}"/>
          </ac:grpSpMkLst>
        </pc:grpChg>
        <pc:grpChg chg="add mod">
          <ac:chgData name="Liu, Zhenyuan" userId="b3177817-f3db-47ea-b98e-bfcd810437f2" providerId="ADAL" clId="{AB4AD13C-7BF8-BE48-9F8A-0AD0AD39400C}" dt="2024-08-28T20:56:50.847" v="7048" actId="1076"/>
          <ac:grpSpMkLst>
            <pc:docMk/>
            <pc:sldMk cId="3670644062" sldId="481"/>
            <ac:grpSpMk id="85" creationId="{A7E0A682-444C-53F4-99A3-14B1DBEF4F0E}"/>
          </ac:grpSpMkLst>
        </pc:grpChg>
        <pc:grpChg chg="add del mod">
          <ac:chgData name="Liu, Zhenyuan" userId="b3177817-f3db-47ea-b98e-bfcd810437f2" providerId="ADAL" clId="{AB4AD13C-7BF8-BE48-9F8A-0AD0AD39400C}" dt="2024-08-28T20:22:09.197" v="6547" actId="478"/>
          <ac:grpSpMkLst>
            <pc:docMk/>
            <pc:sldMk cId="3670644062" sldId="481"/>
            <ac:grpSpMk id="99" creationId="{E3C817A3-2B93-2D62-2147-9B7E440FC5E1}"/>
          </ac:grpSpMkLst>
        </pc:grpChg>
        <pc:grpChg chg="add del mod">
          <ac:chgData name="Liu, Zhenyuan" userId="b3177817-f3db-47ea-b98e-bfcd810437f2" providerId="ADAL" clId="{AB4AD13C-7BF8-BE48-9F8A-0AD0AD39400C}" dt="2024-08-28T20:23:13.969" v="6555" actId="165"/>
          <ac:grpSpMkLst>
            <pc:docMk/>
            <pc:sldMk cId="3670644062" sldId="481"/>
            <ac:grpSpMk id="113" creationId="{60CAC068-A0ED-EADE-D32E-588A231D9757}"/>
          </ac:grpSpMkLst>
        </pc:grpChg>
        <pc:grpChg chg="add mod topLvl">
          <ac:chgData name="Liu, Zhenyuan" userId="b3177817-f3db-47ea-b98e-bfcd810437f2" providerId="ADAL" clId="{AB4AD13C-7BF8-BE48-9F8A-0AD0AD39400C}" dt="2024-08-28T20:27:59.595" v="6622" actId="164"/>
          <ac:grpSpMkLst>
            <pc:docMk/>
            <pc:sldMk cId="3670644062" sldId="481"/>
            <ac:grpSpMk id="119" creationId="{07249A21-58FF-595D-2470-EE7338BF1193}"/>
          </ac:grpSpMkLst>
        </pc:grpChg>
        <pc:grpChg chg="add mod topLvl">
          <ac:chgData name="Liu, Zhenyuan" userId="b3177817-f3db-47ea-b98e-bfcd810437f2" providerId="ADAL" clId="{AB4AD13C-7BF8-BE48-9F8A-0AD0AD39400C}" dt="2024-08-28T20:27:59.595" v="6622" actId="164"/>
          <ac:grpSpMkLst>
            <pc:docMk/>
            <pc:sldMk cId="3670644062" sldId="481"/>
            <ac:grpSpMk id="120" creationId="{4B9C27D8-3C5F-C3D4-4F07-F92C01DAE7D2}"/>
          </ac:grpSpMkLst>
        </pc:grpChg>
        <pc:grpChg chg="add mod topLvl">
          <ac:chgData name="Liu, Zhenyuan" userId="b3177817-f3db-47ea-b98e-bfcd810437f2" providerId="ADAL" clId="{AB4AD13C-7BF8-BE48-9F8A-0AD0AD39400C}" dt="2024-08-28T20:27:59.595" v="6622" actId="164"/>
          <ac:grpSpMkLst>
            <pc:docMk/>
            <pc:sldMk cId="3670644062" sldId="481"/>
            <ac:grpSpMk id="123" creationId="{2220A046-1031-2C92-9F40-7B1D044153F4}"/>
          </ac:grpSpMkLst>
        </pc:grpChg>
        <pc:grpChg chg="add mod topLvl">
          <ac:chgData name="Liu, Zhenyuan" userId="b3177817-f3db-47ea-b98e-bfcd810437f2" providerId="ADAL" clId="{AB4AD13C-7BF8-BE48-9F8A-0AD0AD39400C}" dt="2024-08-28T20:27:59.595" v="6622" actId="164"/>
          <ac:grpSpMkLst>
            <pc:docMk/>
            <pc:sldMk cId="3670644062" sldId="481"/>
            <ac:grpSpMk id="126" creationId="{E9166B6C-42D2-89DC-35CE-78FF478E5AA7}"/>
          </ac:grpSpMkLst>
        </pc:grpChg>
        <pc:grpChg chg="add mod topLvl">
          <ac:chgData name="Liu, Zhenyuan" userId="b3177817-f3db-47ea-b98e-bfcd810437f2" providerId="ADAL" clId="{AB4AD13C-7BF8-BE48-9F8A-0AD0AD39400C}" dt="2024-08-28T20:27:59.595" v="6622" actId="164"/>
          <ac:grpSpMkLst>
            <pc:docMk/>
            <pc:sldMk cId="3670644062" sldId="481"/>
            <ac:grpSpMk id="129" creationId="{D44F6B66-CB5A-BCC2-ABE1-C0921D910E0C}"/>
          </ac:grpSpMkLst>
        </pc:grpChg>
        <pc:grpChg chg="add mod topLvl">
          <ac:chgData name="Liu, Zhenyuan" userId="b3177817-f3db-47ea-b98e-bfcd810437f2" providerId="ADAL" clId="{AB4AD13C-7BF8-BE48-9F8A-0AD0AD39400C}" dt="2024-08-28T20:27:59.595" v="6622" actId="164"/>
          <ac:grpSpMkLst>
            <pc:docMk/>
            <pc:sldMk cId="3670644062" sldId="481"/>
            <ac:grpSpMk id="132" creationId="{4E865A47-1F11-95F0-9423-06D0E50C08B2}"/>
          </ac:grpSpMkLst>
        </pc:grpChg>
        <pc:grpChg chg="add del mod">
          <ac:chgData name="Liu, Zhenyuan" userId="b3177817-f3db-47ea-b98e-bfcd810437f2" providerId="ADAL" clId="{AB4AD13C-7BF8-BE48-9F8A-0AD0AD39400C}" dt="2024-08-28T20:31:04.406" v="6658" actId="478"/>
          <ac:grpSpMkLst>
            <pc:docMk/>
            <pc:sldMk cId="3670644062" sldId="481"/>
            <ac:grpSpMk id="139" creationId="{B5A90F9A-2A3F-E17B-ABE6-449F4D3EDE28}"/>
          </ac:grpSpMkLst>
        </pc:grpChg>
        <pc:grpChg chg="add del mod topLvl">
          <ac:chgData name="Liu, Zhenyuan" userId="b3177817-f3db-47ea-b98e-bfcd810437f2" providerId="ADAL" clId="{AB4AD13C-7BF8-BE48-9F8A-0AD0AD39400C}" dt="2024-08-28T20:27:38.368" v="6620" actId="165"/>
          <ac:grpSpMkLst>
            <pc:docMk/>
            <pc:sldMk cId="3670644062" sldId="481"/>
            <ac:grpSpMk id="153" creationId="{43AC2CE0-80B1-BE2C-B239-FF0C0B5EE2C5}"/>
          </ac:grpSpMkLst>
        </pc:grpChg>
        <pc:grpChg chg="add del mod">
          <ac:chgData name="Liu, Zhenyuan" userId="b3177817-f3db-47ea-b98e-bfcd810437f2" providerId="ADAL" clId="{AB4AD13C-7BF8-BE48-9F8A-0AD0AD39400C}" dt="2024-08-28T20:27:34.368" v="6619" actId="165"/>
          <ac:grpSpMkLst>
            <pc:docMk/>
            <pc:sldMk cId="3670644062" sldId="481"/>
            <ac:grpSpMk id="154" creationId="{E82DEFF8-AB91-35F6-2B4C-CF7A65940560}"/>
          </ac:grpSpMkLst>
        </pc:grpChg>
        <pc:grpChg chg="add mod">
          <ac:chgData name="Liu, Zhenyuan" userId="b3177817-f3db-47ea-b98e-bfcd810437f2" providerId="ADAL" clId="{AB4AD13C-7BF8-BE48-9F8A-0AD0AD39400C}" dt="2024-08-28T20:27:49.600" v="6621" actId="164"/>
          <ac:grpSpMkLst>
            <pc:docMk/>
            <pc:sldMk cId="3670644062" sldId="481"/>
            <ac:grpSpMk id="155" creationId="{53053ACB-182A-C090-66C7-B96BD34C2D4A}"/>
          </ac:grpSpMkLst>
        </pc:grpChg>
        <pc:grpChg chg="add mod">
          <ac:chgData name="Liu, Zhenyuan" userId="b3177817-f3db-47ea-b98e-bfcd810437f2" providerId="ADAL" clId="{AB4AD13C-7BF8-BE48-9F8A-0AD0AD39400C}" dt="2024-08-28T20:30:03.897" v="6635" actId="1076"/>
          <ac:grpSpMkLst>
            <pc:docMk/>
            <pc:sldMk cId="3670644062" sldId="481"/>
            <ac:grpSpMk id="156" creationId="{B4E39A31-6CA3-971A-7616-3CE9D50B425A}"/>
          </ac:grpSpMkLst>
        </pc:grpChg>
        <pc:grpChg chg="add mod">
          <ac:chgData name="Liu, Zhenyuan" userId="b3177817-f3db-47ea-b98e-bfcd810437f2" providerId="ADAL" clId="{AB4AD13C-7BF8-BE48-9F8A-0AD0AD39400C}" dt="2024-08-28T20:28:11.519" v="6624" actId="164"/>
          <ac:grpSpMkLst>
            <pc:docMk/>
            <pc:sldMk cId="3670644062" sldId="481"/>
            <ac:grpSpMk id="157" creationId="{52475B7A-AC05-8CB6-8296-74D60951EAB1}"/>
          </ac:grpSpMkLst>
        </pc:grpChg>
        <pc:grpChg chg="add mod">
          <ac:chgData name="Liu, Zhenyuan" userId="b3177817-f3db-47ea-b98e-bfcd810437f2" providerId="ADAL" clId="{AB4AD13C-7BF8-BE48-9F8A-0AD0AD39400C}" dt="2024-08-28T20:35:28.653" v="6779" actId="164"/>
          <ac:grpSpMkLst>
            <pc:docMk/>
            <pc:sldMk cId="3670644062" sldId="481"/>
            <ac:grpSpMk id="165" creationId="{16D96D74-F344-0933-40AA-D9E8CD51AB51}"/>
          </ac:grpSpMkLst>
        </pc:grpChg>
        <pc:grpChg chg="add mod">
          <ac:chgData name="Liu, Zhenyuan" userId="b3177817-f3db-47ea-b98e-bfcd810437f2" providerId="ADAL" clId="{AB4AD13C-7BF8-BE48-9F8A-0AD0AD39400C}" dt="2024-08-28T20:35:19.616" v="6777" actId="164"/>
          <ac:grpSpMkLst>
            <pc:docMk/>
            <pc:sldMk cId="3670644062" sldId="481"/>
            <ac:grpSpMk id="176" creationId="{82D078E1-C177-631A-5096-96506D42F946}"/>
          </ac:grpSpMkLst>
        </pc:grpChg>
        <pc:grpChg chg="add mod">
          <ac:chgData name="Liu, Zhenyuan" userId="b3177817-f3db-47ea-b98e-bfcd810437f2" providerId="ADAL" clId="{AB4AD13C-7BF8-BE48-9F8A-0AD0AD39400C}" dt="2024-08-28T20:35:28.653" v="6779" actId="164"/>
          <ac:grpSpMkLst>
            <pc:docMk/>
            <pc:sldMk cId="3670644062" sldId="481"/>
            <ac:grpSpMk id="177" creationId="{8C7E5215-3456-E95C-27BF-7A6AD8949928}"/>
          </ac:grpSpMkLst>
        </pc:grpChg>
        <pc:picChg chg="mod">
          <ac:chgData name="Liu, Zhenyuan" userId="b3177817-f3db-47ea-b98e-bfcd810437f2" providerId="ADAL" clId="{AB4AD13C-7BF8-BE48-9F8A-0AD0AD39400C}" dt="2024-08-28T20:16:10.413" v="6431" actId="164"/>
          <ac:picMkLst>
            <pc:docMk/>
            <pc:sldMk cId="3670644062" sldId="481"/>
            <ac:picMk id="6" creationId="{276ECB7E-BFA4-A3DD-6BFA-CD430F113895}"/>
          </ac:picMkLst>
        </pc:picChg>
        <pc:picChg chg="del">
          <ac:chgData name="Liu, Zhenyuan" userId="b3177817-f3db-47ea-b98e-bfcd810437f2" providerId="ADAL" clId="{AB4AD13C-7BF8-BE48-9F8A-0AD0AD39400C}" dt="2024-08-28T20:14:09.319" v="6419" actId="478"/>
          <ac:picMkLst>
            <pc:docMk/>
            <pc:sldMk cId="3670644062" sldId="481"/>
            <ac:picMk id="11" creationId="{6896290A-25C1-1CE7-F7EC-7A581523D302}"/>
          </ac:picMkLst>
        </pc:picChg>
        <pc:picChg chg="add del mod">
          <ac:chgData name="Liu, Zhenyuan" userId="b3177817-f3db-47ea-b98e-bfcd810437f2" providerId="ADAL" clId="{AB4AD13C-7BF8-BE48-9F8A-0AD0AD39400C}" dt="2024-08-28T20:17:07.534" v="6449" actId="478"/>
          <ac:picMkLst>
            <pc:docMk/>
            <pc:sldMk cId="3670644062" sldId="481"/>
            <ac:picMk id="16" creationId="{8B051748-D89F-8B57-A035-121A22E69D7C}"/>
          </ac:picMkLst>
        </pc:picChg>
        <pc:picChg chg="add mod">
          <ac:chgData name="Liu, Zhenyuan" userId="b3177817-f3db-47ea-b98e-bfcd810437f2" providerId="ADAL" clId="{AB4AD13C-7BF8-BE48-9F8A-0AD0AD39400C}" dt="2024-08-28T20:19:08.292" v="6504" actId="164"/>
          <ac:picMkLst>
            <pc:docMk/>
            <pc:sldMk cId="3670644062" sldId="481"/>
            <ac:picMk id="61" creationId="{231F529A-FD9C-C2DF-C11A-229EEA81D83C}"/>
          </ac:picMkLst>
        </pc:picChg>
        <pc:picChg chg="add mod">
          <ac:chgData name="Liu, Zhenyuan" userId="b3177817-f3db-47ea-b98e-bfcd810437f2" providerId="ADAL" clId="{AB4AD13C-7BF8-BE48-9F8A-0AD0AD39400C}" dt="2024-08-28T20:19:33.484" v="6507"/>
          <ac:picMkLst>
            <pc:docMk/>
            <pc:sldMk cId="3670644062" sldId="481"/>
            <ac:picMk id="72" creationId="{BE076BC8-263D-4D6A-A22E-F0C5AB779644}"/>
          </ac:picMkLst>
        </pc:picChg>
        <pc:picChg chg="add del mod topLvl modCrop">
          <ac:chgData name="Liu, Zhenyuan" userId="b3177817-f3db-47ea-b98e-bfcd810437f2" providerId="ADAL" clId="{AB4AD13C-7BF8-BE48-9F8A-0AD0AD39400C}" dt="2024-08-28T20:33:25.428" v="6740" actId="732"/>
          <ac:picMkLst>
            <pc:docMk/>
            <pc:sldMk cId="3670644062" sldId="481"/>
            <ac:picMk id="140" creationId="{EBDEA95C-4BFB-9B3A-23AD-D386731D0D95}"/>
          </ac:picMkLst>
        </pc:picChg>
        <pc:cxnChg chg="add del mod">
          <ac:chgData name="Liu, Zhenyuan" userId="b3177817-f3db-47ea-b98e-bfcd810437f2" providerId="ADAL" clId="{AB4AD13C-7BF8-BE48-9F8A-0AD0AD39400C}" dt="2024-08-28T20:17:04.701" v="6448" actId="478"/>
          <ac:cxnSpMkLst>
            <pc:docMk/>
            <pc:sldMk cId="3670644062" sldId="481"/>
            <ac:cxnSpMk id="46" creationId="{3B6AAE45-6460-3791-1E0E-1BC790A95815}"/>
          </ac:cxnSpMkLst>
        </pc:cxnChg>
        <pc:cxnChg chg="add del mod">
          <ac:chgData name="Liu, Zhenyuan" userId="b3177817-f3db-47ea-b98e-bfcd810437f2" providerId="ADAL" clId="{AB4AD13C-7BF8-BE48-9F8A-0AD0AD39400C}" dt="2024-08-28T20:17:04.701" v="6448" actId="478"/>
          <ac:cxnSpMkLst>
            <pc:docMk/>
            <pc:sldMk cId="3670644062" sldId="481"/>
            <ac:cxnSpMk id="47" creationId="{B5427179-DAF5-8D8E-C215-3FC9B13A00B4}"/>
          </ac:cxnSpMkLst>
        </pc:cxnChg>
        <pc:cxnChg chg="add del mod">
          <ac:chgData name="Liu, Zhenyuan" userId="b3177817-f3db-47ea-b98e-bfcd810437f2" providerId="ADAL" clId="{AB4AD13C-7BF8-BE48-9F8A-0AD0AD39400C}" dt="2024-08-28T20:17:08.522" v="6450" actId="478"/>
          <ac:cxnSpMkLst>
            <pc:docMk/>
            <pc:sldMk cId="3670644062" sldId="481"/>
            <ac:cxnSpMk id="51" creationId="{D1AFF610-5ACD-F06B-5AAB-77668AD6397B}"/>
          </ac:cxnSpMkLst>
        </pc:cxnChg>
        <pc:cxnChg chg="add del mod">
          <ac:chgData name="Liu, Zhenyuan" userId="b3177817-f3db-47ea-b98e-bfcd810437f2" providerId="ADAL" clId="{AB4AD13C-7BF8-BE48-9F8A-0AD0AD39400C}" dt="2024-08-28T20:17:04.701" v="6448" actId="478"/>
          <ac:cxnSpMkLst>
            <pc:docMk/>
            <pc:sldMk cId="3670644062" sldId="481"/>
            <ac:cxnSpMk id="52" creationId="{89A093B1-15A5-54DB-C8C7-A533BA881E16}"/>
          </ac:cxnSpMkLst>
        </pc:cxnChg>
        <pc:cxnChg chg="add del mod">
          <ac:chgData name="Liu, Zhenyuan" userId="b3177817-f3db-47ea-b98e-bfcd810437f2" providerId="ADAL" clId="{AB4AD13C-7BF8-BE48-9F8A-0AD0AD39400C}" dt="2024-08-28T20:17:13.922" v="6457" actId="478"/>
          <ac:cxnSpMkLst>
            <pc:docMk/>
            <pc:sldMk cId="3670644062" sldId="481"/>
            <ac:cxnSpMk id="53" creationId="{921C0A7B-7145-0AF8-E39D-44406CA45EBA}"/>
          </ac:cxnSpMkLst>
        </pc:cxnChg>
        <pc:cxnChg chg="add del mod">
          <ac:chgData name="Liu, Zhenyuan" userId="b3177817-f3db-47ea-b98e-bfcd810437f2" providerId="ADAL" clId="{AB4AD13C-7BF8-BE48-9F8A-0AD0AD39400C}" dt="2024-08-28T20:17:10.813" v="6453" actId="478"/>
          <ac:cxnSpMkLst>
            <pc:docMk/>
            <pc:sldMk cId="3670644062" sldId="481"/>
            <ac:cxnSpMk id="54" creationId="{CF23D135-9A5D-D3B7-8CCB-FC10DC6D122B}"/>
          </ac:cxnSpMkLst>
        </pc:cxnChg>
        <pc:cxnChg chg="add del mod">
          <ac:chgData name="Liu, Zhenyuan" userId="b3177817-f3db-47ea-b98e-bfcd810437f2" providerId="ADAL" clId="{AB4AD13C-7BF8-BE48-9F8A-0AD0AD39400C}" dt="2024-08-28T20:17:04.701" v="6448" actId="478"/>
          <ac:cxnSpMkLst>
            <pc:docMk/>
            <pc:sldMk cId="3670644062" sldId="481"/>
            <ac:cxnSpMk id="55" creationId="{B58BF4FA-225F-DF97-407F-DF259E058F2C}"/>
          </ac:cxnSpMkLst>
        </pc:cxnChg>
        <pc:cxnChg chg="add del mod">
          <ac:chgData name="Liu, Zhenyuan" userId="b3177817-f3db-47ea-b98e-bfcd810437f2" providerId="ADAL" clId="{AB4AD13C-7BF8-BE48-9F8A-0AD0AD39400C}" dt="2024-08-28T20:17:04.701" v="6448" actId="478"/>
          <ac:cxnSpMkLst>
            <pc:docMk/>
            <pc:sldMk cId="3670644062" sldId="481"/>
            <ac:cxnSpMk id="57" creationId="{67288A69-3344-EEC0-E0B7-B78DF3289882}"/>
          </ac:cxnSpMkLst>
        </pc:cxnChg>
        <pc:cxnChg chg="add del mod">
          <ac:chgData name="Liu, Zhenyuan" userId="b3177817-f3db-47ea-b98e-bfcd810437f2" providerId="ADAL" clId="{AB4AD13C-7BF8-BE48-9F8A-0AD0AD39400C}" dt="2024-08-28T20:17:04.701" v="6448" actId="478"/>
          <ac:cxnSpMkLst>
            <pc:docMk/>
            <pc:sldMk cId="3670644062" sldId="481"/>
            <ac:cxnSpMk id="58" creationId="{9605934E-579F-77BE-B674-ACF9CF6C1A0B}"/>
          </ac:cxnSpMkLst>
        </pc:cxnChg>
        <pc:cxnChg chg="add mod">
          <ac:chgData name="Liu, Zhenyuan" userId="b3177817-f3db-47ea-b98e-bfcd810437f2" providerId="ADAL" clId="{AB4AD13C-7BF8-BE48-9F8A-0AD0AD39400C}" dt="2024-08-28T20:22:09.197" v="6547" actId="478"/>
          <ac:cxnSpMkLst>
            <pc:docMk/>
            <pc:sldMk cId="3670644062" sldId="481"/>
            <ac:cxnSpMk id="98" creationId="{061C2201-F356-379D-B2A7-5A4506A423DE}"/>
          </ac:cxnSpMkLst>
        </pc:cxnChg>
        <pc:cxnChg chg="add mod topLvl">
          <ac:chgData name="Liu, Zhenyuan" userId="b3177817-f3db-47ea-b98e-bfcd810437f2" providerId="ADAL" clId="{AB4AD13C-7BF8-BE48-9F8A-0AD0AD39400C}" dt="2024-08-28T20:28:11.519" v="6624" actId="164"/>
          <ac:cxnSpMkLst>
            <pc:docMk/>
            <pc:sldMk cId="3670644062" sldId="481"/>
            <ac:cxnSpMk id="112" creationId="{454F3699-D110-A674-6099-37FDB6FE6A09}"/>
          </ac:cxnSpMkLst>
        </pc:cxnChg>
        <pc:cxnChg chg="add mod topLvl">
          <ac:chgData name="Liu, Zhenyuan" userId="b3177817-f3db-47ea-b98e-bfcd810437f2" providerId="ADAL" clId="{AB4AD13C-7BF8-BE48-9F8A-0AD0AD39400C}" dt="2024-08-28T20:28:11.519" v="6624" actId="164"/>
          <ac:cxnSpMkLst>
            <pc:docMk/>
            <pc:sldMk cId="3670644062" sldId="481"/>
            <ac:cxnSpMk id="137" creationId="{F3107A55-0D98-2BF6-14CC-5CC91512F3BE}"/>
          </ac:cxnSpMkLst>
        </pc:cxnChg>
        <pc:cxnChg chg="add del mod">
          <ac:chgData name="Liu, Zhenyuan" userId="b3177817-f3db-47ea-b98e-bfcd810437f2" providerId="ADAL" clId="{AB4AD13C-7BF8-BE48-9F8A-0AD0AD39400C}" dt="2024-08-28T20:30:25.729" v="6637" actId="478"/>
          <ac:cxnSpMkLst>
            <pc:docMk/>
            <pc:sldMk cId="3670644062" sldId="481"/>
            <ac:cxnSpMk id="148" creationId="{12395BA2-F51D-A2BF-7E57-3D5BB5C5F271}"/>
          </ac:cxnSpMkLst>
        </pc:cxnChg>
        <pc:cxnChg chg="add del mod">
          <ac:chgData name="Liu, Zhenyuan" userId="b3177817-f3db-47ea-b98e-bfcd810437f2" providerId="ADAL" clId="{AB4AD13C-7BF8-BE48-9F8A-0AD0AD39400C}" dt="2024-08-28T20:30:24.986" v="6636" actId="478"/>
          <ac:cxnSpMkLst>
            <pc:docMk/>
            <pc:sldMk cId="3670644062" sldId="481"/>
            <ac:cxnSpMk id="149" creationId="{562B1BF7-5252-7E19-D699-88AD63DABDAB}"/>
          </ac:cxnSpMkLst>
        </pc:cxnChg>
        <pc:cxnChg chg="add del mod">
          <ac:chgData name="Liu, Zhenyuan" userId="b3177817-f3db-47ea-b98e-bfcd810437f2" providerId="ADAL" clId="{AB4AD13C-7BF8-BE48-9F8A-0AD0AD39400C}" dt="2024-08-28T20:30:28.517" v="6640" actId="478"/>
          <ac:cxnSpMkLst>
            <pc:docMk/>
            <pc:sldMk cId="3670644062" sldId="481"/>
            <ac:cxnSpMk id="150" creationId="{AA235E96-2D2D-8742-A41F-B80939ED1963}"/>
          </ac:cxnSpMkLst>
        </pc:cxnChg>
        <pc:cxnChg chg="add del mod">
          <ac:chgData name="Liu, Zhenyuan" userId="b3177817-f3db-47ea-b98e-bfcd810437f2" providerId="ADAL" clId="{AB4AD13C-7BF8-BE48-9F8A-0AD0AD39400C}" dt="2024-08-28T20:30:27.445" v="6639" actId="478"/>
          <ac:cxnSpMkLst>
            <pc:docMk/>
            <pc:sldMk cId="3670644062" sldId="481"/>
            <ac:cxnSpMk id="151" creationId="{67BFCDB5-909D-6005-41D0-5F5565DE71C6}"/>
          </ac:cxnSpMkLst>
        </pc:cxnChg>
        <pc:cxnChg chg="add del mod">
          <ac:chgData name="Liu, Zhenyuan" userId="b3177817-f3db-47ea-b98e-bfcd810437f2" providerId="ADAL" clId="{AB4AD13C-7BF8-BE48-9F8A-0AD0AD39400C}" dt="2024-08-28T20:30:26.603" v="6638" actId="478"/>
          <ac:cxnSpMkLst>
            <pc:docMk/>
            <pc:sldMk cId="3670644062" sldId="481"/>
            <ac:cxnSpMk id="152" creationId="{389DF9F9-3FD2-3732-A3C3-00BC1D6BF63C}"/>
          </ac:cxnSpMkLst>
        </pc:cxnChg>
        <pc:cxnChg chg="add mod">
          <ac:chgData name="Liu, Zhenyuan" userId="b3177817-f3db-47ea-b98e-bfcd810437f2" providerId="ADAL" clId="{AB4AD13C-7BF8-BE48-9F8A-0AD0AD39400C}" dt="2024-08-28T20:35:19.616" v="6777" actId="164"/>
          <ac:cxnSpMkLst>
            <pc:docMk/>
            <pc:sldMk cId="3670644062" sldId="481"/>
            <ac:cxnSpMk id="167" creationId="{ABCFFC62-6F46-EA08-79DB-C60FF9BF21C5}"/>
          </ac:cxnSpMkLst>
        </pc:cxnChg>
        <pc:cxnChg chg="add mod">
          <ac:chgData name="Liu, Zhenyuan" userId="b3177817-f3db-47ea-b98e-bfcd810437f2" providerId="ADAL" clId="{AB4AD13C-7BF8-BE48-9F8A-0AD0AD39400C}" dt="2024-08-28T20:35:19.616" v="6777" actId="164"/>
          <ac:cxnSpMkLst>
            <pc:docMk/>
            <pc:sldMk cId="3670644062" sldId="481"/>
            <ac:cxnSpMk id="170" creationId="{BFBE6A11-5C47-7871-BB0D-FF071A5043A3}"/>
          </ac:cxnSpMkLst>
        </pc:cxnChg>
      </pc:sldChg>
      <pc:sldChg chg="addSp modSp add del modAnim">
        <pc:chgData name="Liu, Zhenyuan" userId="b3177817-f3db-47ea-b98e-bfcd810437f2" providerId="ADAL" clId="{AB4AD13C-7BF8-BE48-9F8A-0AD0AD39400C}" dt="2024-08-29T15:55:24.081" v="8372" actId="2696"/>
        <pc:sldMkLst>
          <pc:docMk/>
          <pc:sldMk cId="3321758180" sldId="482"/>
        </pc:sldMkLst>
        <pc:spChg chg="add mod">
          <ac:chgData name="Liu, Zhenyuan" userId="b3177817-f3db-47ea-b98e-bfcd810437f2" providerId="ADAL" clId="{AB4AD13C-7BF8-BE48-9F8A-0AD0AD39400C}" dt="2024-08-29T15:44:07.416" v="8012"/>
          <ac:spMkLst>
            <pc:docMk/>
            <pc:sldMk cId="3321758180" sldId="482"/>
            <ac:spMk id="4" creationId="{F483DAEF-0370-776D-C663-E7F51352089C}"/>
          </ac:spMkLst>
        </pc:spChg>
      </pc:sldChg>
      <pc:sldChg chg="addSp delSp modSp add mod ord delAnim modAnim">
        <pc:chgData name="Liu, Zhenyuan" userId="b3177817-f3db-47ea-b98e-bfcd810437f2" providerId="ADAL" clId="{AB4AD13C-7BF8-BE48-9F8A-0AD0AD39400C}" dt="2024-09-02T18:16:31.756" v="12033" actId="20578"/>
        <pc:sldMkLst>
          <pc:docMk/>
          <pc:sldMk cId="2332343687" sldId="483"/>
        </pc:sldMkLst>
        <pc:spChg chg="mod">
          <ac:chgData name="Liu, Zhenyuan" userId="b3177817-f3db-47ea-b98e-bfcd810437f2" providerId="ADAL" clId="{AB4AD13C-7BF8-BE48-9F8A-0AD0AD39400C}" dt="2024-08-29T15:46:47.317" v="8153" actId="20577"/>
          <ac:spMkLst>
            <pc:docMk/>
            <pc:sldMk cId="2332343687" sldId="483"/>
            <ac:spMk id="2" creationId="{4940364C-EB89-D218-6FDF-9C2D539F3708}"/>
          </ac:spMkLst>
        </pc:spChg>
        <pc:spChg chg="mod">
          <ac:chgData name="Liu, Zhenyuan" userId="b3177817-f3db-47ea-b98e-bfcd810437f2" providerId="ADAL" clId="{AB4AD13C-7BF8-BE48-9F8A-0AD0AD39400C}" dt="2024-08-29T15:48:23.543" v="8204"/>
          <ac:spMkLst>
            <pc:docMk/>
            <pc:sldMk cId="2332343687" sldId="483"/>
            <ac:spMk id="5" creationId="{401935A6-2C4A-C22B-C4FD-18CA124AE0F2}"/>
          </ac:spMkLst>
        </pc:spChg>
        <pc:spChg chg="mod">
          <ac:chgData name="Liu, Zhenyuan" userId="b3177817-f3db-47ea-b98e-bfcd810437f2" providerId="ADAL" clId="{AB4AD13C-7BF8-BE48-9F8A-0AD0AD39400C}" dt="2024-08-29T15:48:23.543" v="8204"/>
          <ac:spMkLst>
            <pc:docMk/>
            <pc:sldMk cId="2332343687" sldId="483"/>
            <ac:spMk id="6" creationId="{8248A162-774D-A980-7392-1EC9B538F6D2}"/>
          </ac:spMkLst>
        </pc:spChg>
        <pc:spChg chg="mod topLvl">
          <ac:chgData name="Liu, Zhenyuan" userId="b3177817-f3db-47ea-b98e-bfcd810437f2" providerId="ADAL" clId="{AB4AD13C-7BF8-BE48-9F8A-0AD0AD39400C}" dt="2024-08-29T15:49:29.906" v="8228" actId="164"/>
          <ac:spMkLst>
            <pc:docMk/>
            <pc:sldMk cId="2332343687" sldId="483"/>
            <ac:spMk id="8" creationId="{71F98B0A-D4BA-DED7-B47E-F162B416C0C8}"/>
          </ac:spMkLst>
        </pc:spChg>
        <pc:spChg chg="mod topLvl">
          <ac:chgData name="Liu, Zhenyuan" userId="b3177817-f3db-47ea-b98e-bfcd810437f2" providerId="ADAL" clId="{AB4AD13C-7BF8-BE48-9F8A-0AD0AD39400C}" dt="2024-08-29T15:49:29.906" v="8228" actId="164"/>
          <ac:spMkLst>
            <pc:docMk/>
            <pc:sldMk cId="2332343687" sldId="483"/>
            <ac:spMk id="9" creationId="{C6D79A2B-4552-C223-A08C-43B9C796554C}"/>
          </ac:spMkLst>
        </pc:spChg>
        <pc:spChg chg="add del mod">
          <ac:chgData name="Liu, Zhenyuan" userId="b3177817-f3db-47ea-b98e-bfcd810437f2" providerId="ADAL" clId="{AB4AD13C-7BF8-BE48-9F8A-0AD0AD39400C}" dt="2024-08-29T15:51:52.302" v="8249" actId="478"/>
          <ac:spMkLst>
            <pc:docMk/>
            <pc:sldMk cId="2332343687" sldId="483"/>
            <ac:spMk id="17" creationId="{597B866F-CE54-E561-66EA-AA5C0F35C0A2}"/>
          </ac:spMkLst>
        </pc:spChg>
        <pc:spChg chg="del">
          <ac:chgData name="Liu, Zhenyuan" userId="b3177817-f3db-47ea-b98e-bfcd810437f2" providerId="ADAL" clId="{AB4AD13C-7BF8-BE48-9F8A-0AD0AD39400C}" dt="2024-08-29T15:48:05.994" v="8203" actId="478"/>
          <ac:spMkLst>
            <pc:docMk/>
            <pc:sldMk cId="2332343687" sldId="483"/>
            <ac:spMk id="29" creationId="{ACFFF627-FCD6-6851-A551-C7613A5A7244}"/>
          </ac:spMkLst>
        </pc:spChg>
        <pc:spChg chg="add mod">
          <ac:chgData name="Liu, Zhenyuan" userId="b3177817-f3db-47ea-b98e-bfcd810437f2" providerId="ADAL" clId="{AB4AD13C-7BF8-BE48-9F8A-0AD0AD39400C}" dt="2024-08-29T23:47:42.968" v="8803" actId="14100"/>
          <ac:spMkLst>
            <pc:docMk/>
            <pc:sldMk cId="2332343687" sldId="483"/>
            <ac:spMk id="31" creationId="{5CB6FB0A-6EB7-2CEC-ABFA-482F5AD81805}"/>
          </ac:spMkLst>
        </pc:spChg>
        <pc:spChg chg="add mod">
          <ac:chgData name="Liu, Zhenyuan" userId="b3177817-f3db-47ea-b98e-bfcd810437f2" providerId="ADAL" clId="{AB4AD13C-7BF8-BE48-9F8A-0AD0AD39400C}" dt="2024-08-29T23:47:38.782" v="8802" actId="14100"/>
          <ac:spMkLst>
            <pc:docMk/>
            <pc:sldMk cId="2332343687" sldId="483"/>
            <ac:spMk id="32" creationId="{0F161D56-78A7-5F84-3983-E1D8717C30E5}"/>
          </ac:spMkLst>
        </pc:spChg>
        <pc:spChg chg="mod topLvl">
          <ac:chgData name="Liu, Zhenyuan" userId="b3177817-f3db-47ea-b98e-bfcd810437f2" providerId="ADAL" clId="{AB4AD13C-7BF8-BE48-9F8A-0AD0AD39400C}" dt="2024-08-29T15:56:18.310" v="8377" actId="164"/>
          <ac:spMkLst>
            <pc:docMk/>
            <pc:sldMk cId="2332343687" sldId="483"/>
            <ac:spMk id="35" creationId="{2DF98B0A-AD53-4A82-2759-C22C7A1E6FBA}"/>
          </ac:spMkLst>
        </pc:spChg>
        <pc:spChg chg="mod topLvl">
          <ac:chgData name="Liu, Zhenyuan" userId="b3177817-f3db-47ea-b98e-bfcd810437f2" providerId="ADAL" clId="{AB4AD13C-7BF8-BE48-9F8A-0AD0AD39400C}" dt="2024-08-29T15:56:18.310" v="8377" actId="164"/>
          <ac:spMkLst>
            <pc:docMk/>
            <pc:sldMk cId="2332343687" sldId="483"/>
            <ac:spMk id="36" creationId="{8CDF2B1E-D525-FA4D-AD30-6471C1597BAE}"/>
          </ac:spMkLst>
        </pc:spChg>
        <pc:spChg chg="mod topLvl">
          <ac:chgData name="Liu, Zhenyuan" userId="b3177817-f3db-47ea-b98e-bfcd810437f2" providerId="ADAL" clId="{AB4AD13C-7BF8-BE48-9F8A-0AD0AD39400C}" dt="2024-08-29T15:56:18.310" v="8377" actId="164"/>
          <ac:spMkLst>
            <pc:docMk/>
            <pc:sldMk cId="2332343687" sldId="483"/>
            <ac:spMk id="37" creationId="{B0521E36-0B08-7222-D16F-34DB3778D168}"/>
          </ac:spMkLst>
        </pc:spChg>
        <pc:spChg chg="mod topLvl">
          <ac:chgData name="Liu, Zhenyuan" userId="b3177817-f3db-47ea-b98e-bfcd810437f2" providerId="ADAL" clId="{AB4AD13C-7BF8-BE48-9F8A-0AD0AD39400C}" dt="2024-08-29T15:56:18.310" v="8377" actId="164"/>
          <ac:spMkLst>
            <pc:docMk/>
            <pc:sldMk cId="2332343687" sldId="483"/>
            <ac:spMk id="38" creationId="{897B44AF-16E3-BCF7-1EF2-21B9019321A2}"/>
          </ac:spMkLst>
        </pc:spChg>
        <pc:spChg chg="mod">
          <ac:chgData name="Liu, Zhenyuan" userId="b3177817-f3db-47ea-b98e-bfcd810437f2" providerId="ADAL" clId="{AB4AD13C-7BF8-BE48-9F8A-0AD0AD39400C}" dt="2024-08-29T15:59:21.651" v="8451" actId="14100"/>
          <ac:spMkLst>
            <pc:docMk/>
            <pc:sldMk cId="2332343687" sldId="483"/>
            <ac:spMk id="42" creationId="{E1ADFFE0-FEAF-85FD-F04E-125B87F915CF}"/>
          </ac:spMkLst>
        </pc:spChg>
        <pc:spChg chg="mod">
          <ac:chgData name="Liu, Zhenyuan" userId="b3177817-f3db-47ea-b98e-bfcd810437f2" providerId="ADAL" clId="{AB4AD13C-7BF8-BE48-9F8A-0AD0AD39400C}" dt="2024-08-29T15:59:18.498" v="8450" actId="1076"/>
          <ac:spMkLst>
            <pc:docMk/>
            <pc:sldMk cId="2332343687" sldId="483"/>
            <ac:spMk id="43" creationId="{8D210AD2-A7D2-6D9F-1945-56354D89BBF5}"/>
          </ac:spMkLst>
        </pc:spChg>
        <pc:spChg chg="mod">
          <ac:chgData name="Liu, Zhenyuan" userId="b3177817-f3db-47ea-b98e-bfcd810437f2" providerId="ADAL" clId="{AB4AD13C-7BF8-BE48-9F8A-0AD0AD39400C}" dt="2024-08-29T23:48:32.416" v="8826" actId="14100"/>
          <ac:spMkLst>
            <pc:docMk/>
            <pc:sldMk cId="2332343687" sldId="483"/>
            <ac:spMk id="45" creationId="{BBC7C757-EE1B-82AA-0A83-E6D06B3AAA74}"/>
          </ac:spMkLst>
        </pc:spChg>
        <pc:spChg chg="mod">
          <ac:chgData name="Liu, Zhenyuan" userId="b3177817-f3db-47ea-b98e-bfcd810437f2" providerId="ADAL" clId="{AB4AD13C-7BF8-BE48-9F8A-0AD0AD39400C}" dt="2024-08-29T23:48:30.619" v="8825" actId="14100"/>
          <ac:spMkLst>
            <pc:docMk/>
            <pc:sldMk cId="2332343687" sldId="483"/>
            <ac:spMk id="46" creationId="{11BD76D3-C084-C5F3-F4DC-59B6C9E2B8F1}"/>
          </ac:spMkLst>
        </pc:spChg>
        <pc:spChg chg="mod topLvl">
          <ac:chgData name="Liu, Zhenyuan" userId="b3177817-f3db-47ea-b98e-bfcd810437f2" providerId="ADAL" clId="{AB4AD13C-7BF8-BE48-9F8A-0AD0AD39400C}" dt="2024-08-29T16:01:39.545" v="8511" actId="164"/>
          <ac:spMkLst>
            <pc:docMk/>
            <pc:sldMk cId="2332343687" sldId="483"/>
            <ac:spMk id="49" creationId="{2EDDB00A-FFBA-59D9-D980-1748F357E485}"/>
          </ac:spMkLst>
        </pc:spChg>
        <pc:spChg chg="mod topLvl">
          <ac:chgData name="Liu, Zhenyuan" userId="b3177817-f3db-47ea-b98e-bfcd810437f2" providerId="ADAL" clId="{AB4AD13C-7BF8-BE48-9F8A-0AD0AD39400C}" dt="2024-08-29T16:01:39.545" v="8511" actId="164"/>
          <ac:spMkLst>
            <pc:docMk/>
            <pc:sldMk cId="2332343687" sldId="483"/>
            <ac:spMk id="50" creationId="{EB5361F8-53F4-D9C7-BF73-715CFC2F32D9}"/>
          </ac:spMkLst>
        </pc:spChg>
        <pc:spChg chg="mod topLvl">
          <ac:chgData name="Liu, Zhenyuan" userId="b3177817-f3db-47ea-b98e-bfcd810437f2" providerId="ADAL" clId="{AB4AD13C-7BF8-BE48-9F8A-0AD0AD39400C}" dt="2024-08-29T16:01:39.545" v="8511" actId="164"/>
          <ac:spMkLst>
            <pc:docMk/>
            <pc:sldMk cId="2332343687" sldId="483"/>
            <ac:spMk id="51" creationId="{AE8AC1F0-62B2-DA8C-1459-338BFD51911B}"/>
          </ac:spMkLst>
        </pc:spChg>
        <pc:spChg chg="mod topLvl">
          <ac:chgData name="Liu, Zhenyuan" userId="b3177817-f3db-47ea-b98e-bfcd810437f2" providerId="ADAL" clId="{AB4AD13C-7BF8-BE48-9F8A-0AD0AD39400C}" dt="2024-08-29T16:01:39.545" v="8511" actId="164"/>
          <ac:spMkLst>
            <pc:docMk/>
            <pc:sldMk cId="2332343687" sldId="483"/>
            <ac:spMk id="52" creationId="{4B89A38B-942B-9EC0-90E6-D8091AD4DDCE}"/>
          </ac:spMkLst>
        </pc:spChg>
        <pc:spChg chg="mod topLvl">
          <ac:chgData name="Liu, Zhenyuan" userId="b3177817-f3db-47ea-b98e-bfcd810437f2" providerId="ADAL" clId="{AB4AD13C-7BF8-BE48-9F8A-0AD0AD39400C}" dt="2024-08-29T16:09:02.863" v="8616" actId="164"/>
          <ac:spMkLst>
            <pc:docMk/>
            <pc:sldMk cId="2332343687" sldId="483"/>
            <ac:spMk id="56" creationId="{3B1A5C95-1B1D-C2EC-074A-C7D937C22997}"/>
          </ac:spMkLst>
        </pc:spChg>
        <pc:spChg chg="mod topLvl">
          <ac:chgData name="Liu, Zhenyuan" userId="b3177817-f3db-47ea-b98e-bfcd810437f2" providerId="ADAL" clId="{AB4AD13C-7BF8-BE48-9F8A-0AD0AD39400C}" dt="2024-08-29T23:51:22.937" v="8880" actId="14100"/>
          <ac:spMkLst>
            <pc:docMk/>
            <pc:sldMk cId="2332343687" sldId="483"/>
            <ac:spMk id="57" creationId="{9A929B98-E745-4A7B-28B4-F2E95E0A6828}"/>
          </ac:spMkLst>
        </pc:spChg>
        <pc:spChg chg="mod">
          <ac:chgData name="Liu, Zhenyuan" userId="b3177817-f3db-47ea-b98e-bfcd810437f2" providerId="ADAL" clId="{AB4AD13C-7BF8-BE48-9F8A-0AD0AD39400C}" dt="2024-08-29T23:49:15.084" v="8859" actId="14100"/>
          <ac:spMkLst>
            <pc:docMk/>
            <pc:sldMk cId="2332343687" sldId="483"/>
            <ac:spMk id="59" creationId="{254EE331-DE20-8D6B-3C0A-9B2E622A0E51}"/>
          </ac:spMkLst>
        </pc:spChg>
        <pc:spChg chg="mod">
          <ac:chgData name="Liu, Zhenyuan" userId="b3177817-f3db-47ea-b98e-bfcd810437f2" providerId="ADAL" clId="{AB4AD13C-7BF8-BE48-9F8A-0AD0AD39400C}" dt="2024-08-29T23:49:09.101" v="8858" actId="14100"/>
          <ac:spMkLst>
            <pc:docMk/>
            <pc:sldMk cId="2332343687" sldId="483"/>
            <ac:spMk id="60" creationId="{CE21DFAA-3C57-94A9-0BD1-30BA83B95E97}"/>
          </ac:spMkLst>
        </pc:spChg>
        <pc:spChg chg="mod topLvl">
          <ac:chgData name="Liu, Zhenyuan" userId="b3177817-f3db-47ea-b98e-bfcd810437f2" providerId="ADAL" clId="{AB4AD13C-7BF8-BE48-9F8A-0AD0AD39400C}" dt="2024-08-29T16:10:08.031" v="8622" actId="165"/>
          <ac:spMkLst>
            <pc:docMk/>
            <pc:sldMk cId="2332343687" sldId="483"/>
            <ac:spMk id="63" creationId="{87BF10FF-57F8-2FEB-8C8F-29EAA4A457C6}"/>
          </ac:spMkLst>
        </pc:spChg>
        <pc:spChg chg="mod topLvl">
          <ac:chgData name="Liu, Zhenyuan" userId="b3177817-f3db-47ea-b98e-bfcd810437f2" providerId="ADAL" clId="{AB4AD13C-7BF8-BE48-9F8A-0AD0AD39400C}" dt="2024-08-29T23:49:17.936" v="8860" actId="14100"/>
          <ac:spMkLst>
            <pc:docMk/>
            <pc:sldMk cId="2332343687" sldId="483"/>
            <ac:spMk id="64" creationId="{F3C701C1-85F8-0B92-BD7E-CC162569CF5A}"/>
          </ac:spMkLst>
        </pc:spChg>
        <pc:spChg chg="mod topLvl">
          <ac:chgData name="Liu, Zhenyuan" userId="b3177817-f3db-47ea-b98e-bfcd810437f2" providerId="ADAL" clId="{AB4AD13C-7BF8-BE48-9F8A-0AD0AD39400C}" dt="2024-08-29T16:15:14.405" v="8680" actId="13926"/>
          <ac:spMkLst>
            <pc:docMk/>
            <pc:sldMk cId="2332343687" sldId="483"/>
            <ac:spMk id="65" creationId="{6A184946-C2C0-46A4-D548-1270D620BBE1}"/>
          </ac:spMkLst>
        </pc:spChg>
        <pc:spChg chg="add mod">
          <ac:chgData name="Liu, Zhenyuan" userId="b3177817-f3db-47ea-b98e-bfcd810437f2" providerId="ADAL" clId="{AB4AD13C-7BF8-BE48-9F8A-0AD0AD39400C}" dt="2024-08-29T23:53:50.518" v="8892" actId="20577"/>
          <ac:spMkLst>
            <pc:docMk/>
            <pc:sldMk cId="2332343687" sldId="483"/>
            <ac:spMk id="67" creationId="{7F2C817E-CCA8-3E4A-2364-D8DC50573F5A}"/>
          </ac:spMkLst>
        </pc:spChg>
        <pc:spChg chg="add del mod">
          <ac:chgData name="Liu, Zhenyuan" userId="b3177817-f3db-47ea-b98e-bfcd810437f2" providerId="ADAL" clId="{AB4AD13C-7BF8-BE48-9F8A-0AD0AD39400C}" dt="2024-08-29T23:53:53.106" v="8893" actId="478"/>
          <ac:spMkLst>
            <pc:docMk/>
            <pc:sldMk cId="2332343687" sldId="483"/>
            <ac:spMk id="69" creationId="{9FFD1AE8-E02E-DE34-BB77-802888C3E2C8}"/>
          </ac:spMkLst>
        </pc:spChg>
        <pc:grpChg chg="add del mod">
          <ac:chgData name="Liu, Zhenyuan" userId="b3177817-f3db-47ea-b98e-bfcd810437f2" providerId="ADAL" clId="{AB4AD13C-7BF8-BE48-9F8A-0AD0AD39400C}" dt="2024-08-29T15:48:28.558" v="8209" actId="478"/>
          <ac:grpSpMkLst>
            <pc:docMk/>
            <pc:sldMk cId="2332343687" sldId="483"/>
            <ac:grpSpMk id="4" creationId="{9C4F63C9-FF0F-B712-1249-19BC1CBABA58}"/>
          </ac:grpSpMkLst>
        </pc:grpChg>
        <pc:grpChg chg="add del mod">
          <ac:chgData name="Liu, Zhenyuan" userId="b3177817-f3db-47ea-b98e-bfcd810437f2" providerId="ADAL" clId="{AB4AD13C-7BF8-BE48-9F8A-0AD0AD39400C}" dt="2024-08-29T15:49:04.521" v="8221" actId="165"/>
          <ac:grpSpMkLst>
            <pc:docMk/>
            <pc:sldMk cId="2332343687" sldId="483"/>
            <ac:grpSpMk id="7" creationId="{7DA48B37-C8A2-0D7C-819E-1A50E599CDB1}"/>
          </ac:grpSpMkLst>
        </pc:grpChg>
        <pc:grpChg chg="del">
          <ac:chgData name="Liu, Zhenyuan" userId="b3177817-f3db-47ea-b98e-bfcd810437f2" providerId="ADAL" clId="{AB4AD13C-7BF8-BE48-9F8A-0AD0AD39400C}" dt="2024-08-29T15:48:25.351" v="8205" actId="478"/>
          <ac:grpSpMkLst>
            <pc:docMk/>
            <pc:sldMk cId="2332343687" sldId="483"/>
            <ac:grpSpMk id="12" creationId="{E497F20D-AB3F-44E9-A0C1-BF14EB853742}"/>
          </ac:grpSpMkLst>
        </pc:grpChg>
        <pc:grpChg chg="add del mod">
          <ac:chgData name="Liu, Zhenyuan" userId="b3177817-f3db-47ea-b98e-bfcd810437f2" providerId="ADAL" clId="{AB4AD13C-7BF8-BE48-9F8A-0AD0AD39400C}" dt="2024-08-29T16:07:12.174" v="8593" actId="478"/>
          <ac:grpSpMkLst>
            <pc:docMk/>
            <pc:sldMk cId="2332343687" sldId="483"/>
            <ac:grpSpMk id="14" creationId="{83B24A15-3E1D-92F7-F199-A5FF17B5487F}"/>
          </ac:grpSpMkLst>
        </pc:grpChg>
        <pc:grpChg chg="del">
          <ac:chgData name="Liu, Zhenyuan" userId="b3177817-f3db-47ea-b98e-bfcd810437f2" providerId="ADAL" clId="{AB4AD13C-7BF8-BE48-9F8A-0AD0AD39400C}" dt="2024-08-29T15:54:19.787" v="8363" actId="478"/>
          <ac:grpSpMkLst>
            <pc:docMk/>
            <pc:sldMk cId="2332343687" sldId="483"/>
            <ac:grpSpMk id="28" creationId="{620EEB81-409C-C40F-7ABE-D55641AB5CEB}"/>
          </ac:grpSpMkLst>
        </pc:grpChg>
        <pc:grpChg chg="add del mod">
          <ac:chgData name="Liu, Zhenyuan" userId="b3177817-f3db-47ea-b98e-bfcd810437f2" providerId="ADAL" clId="{AB4AD13C-7BF8-BE48-9F8A-0AD0AD39400C}" dt="2024-08-29T15:56:11.617" v="8376" actId="165"/>
          <ac:grpSpMkLst>
            <pc:docMk/>
            <pc:sldMk cId="2332343687" sldId="483"/>
            <ac:grpSpMk id="33" creationId="{F85CC6CF-772A-0270-0BC9-A314D5AFA9AD}"/>
          </ac:grpSpMkLst>
        </pc:grpChg>
        <pc:grpChg chg="add del mod">
          <ac:chgData name="Liu, Zhenyuan" userId="b3177817-f3db-47ea-b98e-bfcd810437f2" providerId="ADAL" clId="{AB4AD13C-7BF8-BE48-9F8A-0AD0AD39400C}" dt="2024-08-29T16:01:22.940" v="8507" actId="478"/>
          <ac:grpSpMkLst>
            <pc:docMk/>
            <pc:sldMk cId="2332343687" sldId="483"/>
            <ac:grpSpMk id="39" creationId="{EDC03A2F-27E5-F93B-8A4F-139A17ED87AF}"/>
          </ac:grpSpMkLst>
        </pc:grpChg>
        <pc:grpChg chg="add mod">
          <ac:chgData name="Liu, Zhenyuan" userId="b3177817-f3db-47ea-b98e-bfcd810437f2" providerId="ADAL" clId="{AB4AD13C-7BF8-BE48-9F8A-0AD0AD39400C}" dt="2024-08-29T16:01:30.793" v="8509" actId="166"/>
          <ac:grpSpMkLst>
            <pc:docMk/>
            <pc:sldMk cId="2332343687" sldId="483"/>
            <ac:grpSpMk id="40" creationId="{F4AEB057-ADFA-53DA-1F30-A0F872CFD3F4}"/>
          </ac:grpSpMkLst>
        </pc:grpChg>
        <pc:grpChg chg="add del mod">
          <ac:chgData name="Liu, Zhenyuan" userId="b3177817-f3db-47ea-b98e-bfcd810437f2" providerId="ADAL" clId="{AB4AD13C-7BF8-BE48-9F8A-0AD0AD39400C}" dt="2024-08-29T16:07:13.335" v="8594" actId="478"/>
          <ac:grpSpMkLst>
            <pc:docMk/>
            <pc:sldMk cId="2332343687" sldId="483"/>
            <ac:grpSpMk id="41" creationId="{A6470996-65FB-9FAF-A239-EDB5A40B4446}"/>
          </ac:grpSpMkLst>
        </pc:grpChg>
        <pc:grpChg chg="add mod">
          <ac:chgData name="Liu, Zhenyuan" userId="b3177817-f3db-47ea-b98e-bfcd810437f2" providerId="ADAL" clId="{AB4AD13C-7BF8-BE48-9F8A-0AD0AD39400C}" dt="2024-08-29T16:01:30.793" v="8509" actId="166"/>
          <ac:grpSpMkLst>
            <pc:docMk/>
            <pc:sldMk cId="2332343687" sldId="483"/>
            <ac:grpSpMk id="44" creationId="{33189F93-1F25-D74E-C9AD-9E22A2486DB8}"/>
          </ac:grpSpMkLst>
        </pc:grpChg>
        <pc:grpChg chg="add del mod">
          <ac:chgData name="Liu, Zhenyuan" userId="b3177817-f3db-47ea-b98e-bfcd810437f2" providerId="ADAL" clId="{AB4AD13C-7BF8-BE48-9F8A-0AD0AD39400C}" dt="2024-08-29T16:01:35.299" v="8510" actId="165"/>
          <ac:grpSpMkLst>
            <pc:docMk/>
            <pc:sldMk cId="2332343687" sldId="483"/>
            <ac:grpSpMk id="47" creationId="{648A1A9B-9CDE-7BB0-ACD5-CC06C8E2B7E1}"/>
          </ac:grpSpMkLst>
        </pc:grpChg>
        <pc:grpChg chg="add mod">
          <ac:chgData name="Liu, Zhenyuan" userId="b3177817-f3db-47ea-b98e-bfcd810437f2" providerId="ADAL" clId="{AB4AD13C-7BF8-BE48-9F8A-0AD0AD39400C}" dt="2024-08-29T16:01:39.545" v="8511" actId="164"/>
          <ac:grpSpMkLst>
            <pc:docMk/>
            <pc:sldMk cId="2332343687" sldId="483"/>
            <ac:grpSpMk id="53" creationId="{E39B081F-C608-C8A0-99C7-34E81B76B436}"/>
          </ac:grpSpMkLst>
        </pc:grpChg>
        <pc:grpChg chg="add del mod">
          <ac:chgData name="Liu, Zhenyuan" userId="b3177817-f3db-47ea-b98e-bfcd810437f2" providerId="ADAL" clId="{AB4AD13C-7BF8-BE48-9F8A-0AD0AD39400C}" dt="2024-08-29T16:08:57.998" v="8615" actId="165"/>
          <ac:grpSpMkLst>
            <pc:docMk/>
            <pc:sldMk cId="2332343687" sldId="483"/>
            <ac:grpSpMk id="54" creationId="{8BD4FA69-E942-CB53-9D44-64547A317862}"/>
          </ac:grpSpMkLst>
        </pc:grpChg>
        <pc:grpChg chg="add mod">
          <ac:chgData name="Liu, Zhenyuan" userId="b3177817-f3db-47ea-b98e-bfcd810437f2" providerId="ADAL" clId="{AB4AD13C-7BF8-BE48-9F8A-0AD0AD39400C}" dt="2024-08-29T16:07:19.720" v="8595"/>
          <ac:grpSpMkLst>
            <pc:docMk/>
            <pc:sldMk cId="2332343687" sldId="483"/>
            <ac:grpSpMk id="58" creationId="{A0823401-269F-C256-310A-3064F0515735}"/>
          </ac:grpSpMkLst>
        </pc:grpChg>
        <pc:grpChg chg="add del mod">
          <ac:chgData name="Liu, Zhenyuan" userId="b3177817-f3db-47ea-b98e-bfcd810437f2" providerId="ADAL" clId="{AB4AD13C-7BF8-BE48-9F8A-0AD0AD39400C}" dt="2024-08-29T16:10:08.031" v="8622" actId="165"/>
          <ac:grpSpMkLst>
            <pc:docMk/>
            <pc:sldMk cId="2332343687" sldId="483"/>
            <ac:grpSpMk id="61" creationId="{53044F48-8CE8-60EB-DA1A-0226618CFF01}"/>
          </ac:grpSpMkLst>
        </pc:grpChg>
        <pc:grpChg chg="del mod topLvl">
          <ac:chgData name="Liu, Zhenyuan" userId="b3177817-f3db-47ea-b98e-bfcd810437f2" providerId="ADAL" clId="{AB4AD13C-7BF8-BE48-9F8A-0AD0AD39400C}" dt="2024-08-29T16:10:36.917" v="8626" actId="165"/>
          <ac:grpSpMkLst>
            <pc:docMk/>
            <pc:sldMk cId="2332343687" sldId="483"/>
            <ac:grpSpMk id="62" creationId="{51B71116-358E-547B-FC1B-A4BFD5B20AB3}"/>
          </ac:grpSpMkLst>
        </pc:grpChg>
        <pc:grpChg chg="add mod">
          <ac:chgData name="Liu, Zhenyuan" userId="b3177817-f3db-47ea-b98e-bfcd810437f2" providerId="ADAL" clId="{AB4AD13C-7BF8-BE48-9F8A-0AD0AD39400C}" dt="2024-08-29T16:09:02.863" v="8616" actId="164"/>
          <ac:grpSpMkLst>
            <pc:docMk/>
            <pc:sldMk cId="2332343687" sldId="483"/>
            <ac:grpSpMk id="66" creationId="{7210C274-571E-7C5C-46F0-9F1260A2F3B5}"/>
          </ac:grpSpMkLst>
        </pc:grpChg>
        <pc:picChg chg="add mod">
          <ac:chgData name="Liu, Zhenyuan" userId="b3177817-f3db-47ea-b98e-bfcd810437f2" providerId="ADAL" clId="{AB4AD13C-7BF8-BE48-9F8A-0AD0AD39400C}" dt="2024-08-29T15:49:29.906" v="8228" actId="164"/>
          <ac:picMkLst>
            <pc:docMk/>
            <pc:sldMk cId="2332343687" sldId="483"/>
            <ac:picMk id="13" creationId="{95C64FFC-8282-222D-F77C-A01AA4B0176C}"/>
          </ac:picMkLst>
        </pc:picChg>
        <pc:picChg chg="add mod modCrop">
          <ac:chgData name="Liu, Zhenyuan" userId="b3177817-f3db-47ea-b98e-bfcd810437f2" providerId="ADAL" clId="{AB4AD13C-7BF8-BE48-9F8A-0AD0AD39400C}" dt="2024-08-29T15:52:02.233" v="8252" actId="1076"/>
          <ac:picMkLst>
            <pc:docMk/>
            <pc:sldMk cId="2332343687" sldId="483"/>
            <ac:picMk id="16" creationId="{A6BCE16F-96E5-070C-B3F4-057F1C9384A3}"/>
          </ac:picMkLst>
        </pc:picChg>
        <pc:picChg chg="del mod topLvl">
          <ac:chgData name="Liu, Zhenyuan" userId="b3177817-f3db-47ea-b98e-bfcd810437f2" providerId="ADAL" clId="{AB4AD13C-7BF8-BE48-9F8A-0AD0AD39400C}" dt="2024-08-29T16:01:21.680" v="8506" actId="478"/>
          <ac:picMkLst>
            <pc:docMk/>
            <pc:sldMk cId="2332343687" sldId="483"/>
            <ac:picMk id="34" creationId="{03BB7B77-08A6-C6B6-C646-BF343D091C2C}"/>
          </ac:picMkLst>
        </pc:picChg>
        <pc:picChg chg="mod topLvl">
          <ac:chgData name="Liu, Zhenyuan" userId="b3177817-f3db-47ea-b98e-bfcd810437f2" providerId="ADAL" clId="{AB4AD13C-7BF8-BE48-9F8A-0AD0AD39400C}" dt="2024-08-29T16:01:35.299" v="8510" actId="165"/>
          <ac:picMkLst>
            <pc:docMk/>
            <pc:sldMk cId="2332343687" sldId="483"/>
            <ac:picMk id="48" creationId="{70F4C222-015F-00C9-97E1-46B53017C272}"/>
          </ac:picMkLst>
        </pc:picChg>
        <pc:picChg chg="mod topLvl">
          <ac:chgData name="Liu, Zhenyuan" userId="b3177817-f3db-47ea-b98e-bfcd810437f2" providerId="ADAL" clId="{AB4AD13C-7BF8-BE48-9F8A-0AD0AD39400C}" dt="2024-08-29T16:08:57.998" v="8615" actId="165"/>
          <ac:picMkLst>
            <pc:docMk/>
            <pc:sldMk cId="2332343687" sldId="483"/>
            <ac:picMk id="55" creationId="{DBBE5545-7338-C38F-B89F-76CA08814439}"/>
          </ac:picMkLst>
        </pc:picChg>
        <pc:cxnChg chg="del">
          <ac:chgData name="Liu, Zhenyuan" userId="b3177817-f3db-47ea-b98e-bfcd810437f2" providerId="ADAL" clId="{AB4AD13C-7BF8-BE48-9F8A-0AD0AD39400C}" dt="2024-08-29T15:48:30.737" v="8210" actId="478"/>
          <ac:cxnSpMkLst>
            <pc:docMk/>
            <pc:sldMk cId="2332343687" sldId="483"/>
            <ac:cxnSpMk id="18" creationId="{34F4CC0C-F0E5-798D-A808-D5E314730228}"/>
          </ac:cxnSpMkLst>
        </pc:cxnChg>
        <pc:cxnChg chg="del">
          <ac:chgData name="Liu, Zhenyuan" userId="b3177817-f3db-47ea-b98e-bfcd810437f2" providerId="ADAL" clId="{AB4AD13C-7BF8-BE48-9F8A-0AD0AD39400C}" dt="2024-08-29T15:48:27.795" v="8208" actId="478"/>
          <ac:cxnSpMkLst>
            <pc:docMk/>
            <pc:sldMk cId="2332343687" sldId="483"/>
            <ac:cxnSpMk id="19" creationId="{19DDD90B-45D1-80C4-F482-348B13451339}"/>
          </ac:cxnSpMkLst>
        </pc:cxnChg>
        <pc:cxnChg chg="del">
          <ac:chgData name="Liu, Zhenyuan" userId="b3177817-f3db-47ea-b98e-bfcd810437f2" providerId="ADAL" clId="{AB4AD13C-7BF8-BE48-9F8A-0AD0AD39400C}" dt="2024-08-29T15:48:27.012" v="8207" actId="478"/>
          <ac:cxnSpMkLst>
            <pc:docMk/>
            <pc:sldMk cId="2332343687" sldId="483"/>
            <ac:cxnSpMk id="20" creationId="{1D366E1B-B375-8B12-66FC-E2ACE7A3FE8E}"/>
          </ac:cxnSpMkLst>
        </pc:cxnChg>
        <pc:cxnChg chg="del">
          <ac:chgData name="Liu, Zhenyuan" userId="b3177817-f3db-47ea-b98e-bfcd810437f2" providerId="ADAL" clId="{AB4AD13C-7BF8-BE48-9F8A-0AD0AD39400C}" dt="2024-08-29T15:48:26.285" v="8206" actId="478"/>
          <ac:cxnSpMkLst>
            <pc:docMk/>
            <pc:sldMk cId="2332343687" sldId="483"/>
            <ac:cxnSpMk id="21" creationId="{A4A5FDB1-C83C-4C4A-F0EB-79B485C8976D}"/>
          </ac:cxnSpMkLst>
        </pc:cxnChg>
        <pc:cxnChg chg="add del mod">
          <ac:chgData name="Liu, Zhenyuan" userId="b3177817-f3db-47ea-b98e-bfcd810437f2" providerId="ADAL" clId="{AB4AD13C-7BF8-BE48-9F8A-0AD0AD39400C}" dt="2024-08-29T15:52:35.362" v="8257" actId="478"/>
          <ac:cxnSpMkLst>
            <pc:docMk/>
            <pc:sldMk cId="2332343687" sldId="483"/>
            <ac:cxnSpMk id="22" creationId="{BFE24CBE-EC5E-8619-0C2C-0252D93D5F86}"/>
          </ac:cxnSpMkLst>
        </pc:cxnChg>
      </pc:sldChg>
      <pc:sldChg chg="addSp delSp modSp add del mod delAnim modAnim">
        <pc:chgData name="Liu, Zhenyuan" userId="b3177817-f3db-47ea-b98e-bfcd810437f2" providerId="ADAL" clId="{AB4AD13C-7BF8-BE48-9F8A-0AD0AD39400C}" dt="2024-08-29T16:11:56.350" v="8632" actId="2696"/>
        <pc:sldMkLst>
          <pc:docMk/>
          <pc:sldMk cId="1914996366" sldId="484"/>
        </pc:sldMkLst>
        <pc:spChg chg="add del">
          <ac:chgData name="Liu, Zhenyuan" userId="b3177817-f3db-47ea-b98e-bfcd810437f2" providerId="ADAL" clId="{AB4AD13C-7BF8-BE48-9F8A-0AD0AD39400C}" dt="2024-08-29T16:05:06.522" v="8555" actId="478"/>
          <ac:spMkLst>
            <pc:docMk/>
            <pc:sldMk cId="1914996366" sldId="484"/>
            <ac:spMk id="4" creationId="{CE1D49EC-90DB-E146-E54A-8A2F1F6B0A19}"/>
          </ac:spMkLst>
        </pc:spChg>
        <pc:spChg chg="add mod">
          <ac:chgData name="Liu, Zhenyuan" userId="b3177817-f3db-47ea-b98e-bfcd810437f2" providerId="ADAL" clId="{AB4AD13C-7BF8-BE48-9F8A-0AD0AD39400C}" dt="2024-08-29T16:06:48.725" v="8591" actId="164"/>
          <ac:spMkLst>
            <pc:docMk/>
            <pc:sldMk cId="1914996366" sldId="484"/>
            <ac:spMk id="5" creationId="{A623304B-180A-0BED-5CA0-77576D4A2DE7}"/>
          </ac:spMkLst>
        </pc:spChg>
        <pc:spChg chg="mod">
          <ac:chgData name="Liu, Zhenyuan" userId="b3177817-f3db-47ea-b98e-bfcd810437f2" providerId="ADAL" clId="{AB4AD13C-7BF8-BE48-9F8A-0AD0AD39400C}" dt="2024-08-29T16:06:30.504" v="8587" actId="1076"/>
          <ac:spMkLst>
            <pc:docMk/>
            <pc:sldMk cId="1914996366" sldId="484"/>
            <ac:spMk id="7" creationId="{4DC67EAB-CFA7-1FA1-4B09-0BFD5F6CB351}"/>
          </ac:spMkLst>
        </pc:spChg>
        <pc:spChg chg="mod">
          <ac:chgData name="Liu, Zhenyuan" userId="b3177817-f3db-47ea-b98e-bfcd810437f2" providerId="ADAL" clId="{AB4AD13C-7BF8-BE48-9F8A-0AD0AD39400C}" dt="2024-08-29T16:06:41.436" v="8590" actId="1076"/>
          <ac:spMkLst>
            <pc:docMk/>
            <pc:sldMk cId="1914996366" sldId="484"/>
            <ac:spMk id="10" creationId="{001BC7EE-081B-37FF-EDC0-8161138B3DDC}"/>
          </ac:spMkLst>
        </pc:spChg>
        <pc:spChg chg="mod">
          <ac:chgData name="Liu, Zhenyuan" userId="b3177817-f3db-47ea-b98e-bfcd810437f2" providerId="ADAL" clId="{AB4AD13C-7BF8-BE48-9F8A-0AD0AD39400C}" dt="2024-08-29T16:04:43.435" v="8553" actId="14100"/>
          <ac:spMkLst>
            <pc:docMk/>
            <pc:sldMk cId="1914996366" sldId="484"/>
            <ac:spMk id="31" creationId="{5CB6FB0A-6EB7-2CEC-ABFA-482F5AD81805}"/>
          </ac:spMkLst>
        </pc:spChg>
        <pc:spChg chg="mod">
          <ac:chgData name="Liu, Zhenyuan" userId="b3177817-f3db-47ea-b98e-bfcd810437f2" providerId="ADAL" clId="{AB4AD13C-7BF8-BE48-9F8A-0AD0AD39400C}" dt="2024-08-29T16:04:40.220" v="8552" actId="1076"/>
          <ac:spMkLst>
            <pc:docMk/>
            <pc:sldMk cId="1914996366" sldId="484"/>
            <ac:spMk id="32" creationId="{0F161D56-78A7-5F84-3983-E1D8717C30E5}"/>
          </ac:spMkLst>
        </pc:spChg>
        <pc:spChg chg="mod">
          <ac:chgData name="Liu, Zhenyuan" userId="b3177817-f3db-47ea-b98e-bfcd810437f2" providerId="ADAL" clId="{AB4AD13C-7BF8-BE48-9F8A-0AD0AD39400C}" dt="2024-08-29T16:04:02.001" v="8540" actId="14100"/>
          <ac:spMkLst>
            <pc:docMk/>
            <pc:sldMk cId="1914996366" sldId="484"/>
            <ac:spMk id="42" creationId="{E1ADFFE0-FEAF-85FD-F04E-125B87F915CF}"/>
          </ac:spMkLst>
        </pc:spChg>
        <pc:spChg chg="mod">
          <ac:chgData name="Liu, Zhenyuan" userId="b3177817-f3db-47ea-b98e-bfcd810437f2" providerId="ADAL" clId="{AB4AD13C-7BF8-BE48-9F8A-0AD0AD39400C}" dt="2024-08-29T16:04:09.149" v="8543" actId="1035"/>
          <ac:spMkLst>
            <pc:docMk/>
            <pc:sldMk cId="1914996366" sldId="484"/>
            <ac:spMk id="43" creationId="{8D210AD2-A7D2-6D9F-1945-56354D89BBF5}"/>
          </ac:spMkLst>
        </pc:spChg>
        <pc:grpChg chg="add mod">
          <ac:chgData name="Liu, Zhenyuan" userId="b3177817-f3db-47ea-b98e-bfcd810437f2" providerId="ADAL" clId="{AB4AD13C-7BF8-BE48-9F8A-0AD0AD39400C}" dt="2024-08-29T16:06:48.725" v="8591" actId="164"/>
          <ac:grpSpMkLst>
            <pc:docMk/>
            <pc:sldMk cId="1914996366" sldId="484"/>
            <ac:grpSpMk id="6" creationId="{DBEC1FD6-4B3B-0542-A7E8-C77FDD62A8FB}"/>
          </ac:grpSpMkLst>
        </pc:grpChg>
        <pc:grpChg chg="add mod">
          <ac:chgData name="Liu, Zhenyuan" userId="b3177817-f3db-47ea-b98e-bfcd810437f2" providerId="ADAL" clId="{AB4AD13C-7BF8-BE48-9F8A-0AD0AD39400C}" dt="2024-08-29T16:06:48.725" v="8591" actId="164"/>
          <ac:grpSpMkLst>
            <pc:docMk/>
            <pc:sldMk cId="1914996366" sldId="484"/>
            <ac:grpSpMk id="11" creationId="{14BC8E0B-FDD4-9F73-A66C-B81F0B82A00D}"/>
          </ac:grpSpMkLst>
        </pc:grpChg>
        <pc:grpChg chg="mod">
          <ac:chgData name="Liu, Zhenyuan" userId="b3177817-f3db-47ea-b98e-bfcd810437f2" providerId="ADAL" clId="{AB4AD13C-7BF8-BE48-9F8A-0AD0AD39400C}" dt="2024-08-29T16:03:57.854" v="8539" actId="1076"/>
          <ac:grpSpMkLst>
            <pc:docMk/>
            <pc:sldMk cId="1914996366" sldId="484"/>
            <ac:grpSpMk id="14" creationId="{83B24A15-3E1D-92F7-F199-A5FF17B5487F}"/>
          </ac:grpSpMkLst>
        </pc:grpChg>
        <pc:grpChg chg="mod">
          <ac:chgData name="Liu, Zhenyuan" userId="b3177817-f3db-47ea-b98e-bfcd810437f2" providerId="ADAL" clId="{AB4AD13C-7BF8-BE48-9F8A-0AD0AD39400C}" dt="2024-08-29T16:03:57.854" v="8539" actId="1076"/>
          <ac:grpSpMkLst>
            <pc:docMk/>
            <pc:sldMk cId="1914996366" sldId="484"/>
            <ac:grpSpMk id="41" creationId="{A6470996-65FB-9FAF-A239-EDB5A40B4446}"/>
          </ac:grpSpMkLst>
        </pc:grpChg>
        <pc:grpChg chg="del">
          <ac:chgData name="Liu, Zhenyuan" userId="b3177817-f3db-47ea-b98e-bfcd810437f2" providerId="ADAL" clId="{AB4AD13C-7BF8-BE48-9F8A-0AD0AD39400C}" dt="2024-08-29T16:03:05.616" v="8518" actId="478"/>
          <ac:grpSpMkLst>
            <pc:docMk/>
            <pc:sldMk cId="1914996366" sldId="484"/>
            <ac:grpSpMk id="53" creationId="{E39B081F-C608-C8A0-99C7-34E81B76B436}"/>
          </ac:grpSpMkLst>
        </pc:grpChg>
      </pc:sldChg>
      <pc:sldChg chg="add del ord">
        <pc:chgData name="Liu, Zhenyuan" userId="b3177817-f3db-47ea-b98e-bfcd810437f2" providerId="ADAL" clId="{AB4AD13C-7BF8-BE48-9F8A-0AD0AD39400C}" dt="2024-08-29T15:58:27.807" v="8402" actId="2696"/>
        <pc:sldMkLst>
          <pc:docMk/>
          <pc:sldMk cId="3549799007" sldId="484"/>
        </pc:sldMkLst>
      </pc:sldChg>
      <pc:sldChg chg="addSp delSp modSp add mod ord addAnim delAnim modAnim">
        <pc:chgData name="Liu, Zhenyuan" userId="b3177817-f3db-47ea-b98e-bfcd810437f2" providerId="ADAL" clId="{AB4AD13C-7BF8-BE48-9F8A-0AD0AD39400C}" dt="2024-09-02T18:16:31.756" v="12033" actId="20578"/>
        <pc:sldMkLst>
          <pc:docMk/>
          <pc:sldMk cId="2038666424" sldId="485"/>
        </pc:sldMkLst>
        <pc:spChg chg="mod">
          <ac:chgData name="Liu, Zhenyuan" userId="b3177817-f3db-47ea-b98e-bfcd810437f2" providerId="ADAL" clId="{AB4AD13C-7BF8-BE48-9F8A-0AD0AD39400C}" dt="2024-08-29T16:14:00.981" v="8670" actId="20577"/>
          <ac:spMkLst>
            <pc:docMk/>
            <pc:sldMk cId="2038666424" sldId="485"/>
            <ac:spMk id="2" creationId="{4940364C-EB89-D218-6FDF-9C2D539F3708}"/>
          </ac:spMkLst>
        </pc:spChg>
        <pc:spChg chg="add mod">
          <ac:chgData name="Liu, Zhenyuan" userId="b3177817-f3db-47ea-b98e-bfcd810437f2" providerId="ADAL" clId="{AB4AD13C-7BF8-BE48-9F8A-0AD0AD39400C}" dt="2024-08-29T16:12:52.270" v="8652" actId="13926"/>
          <ac:spMkLst>
            <pc:docMk/>
            <pc:sldMk cId="2038666424" sldId="485"/>
            <ac:spMk id="4" creationId="{86CF4046-7149-9B2D-D925-BD1BBBBC4B36}"/>
          </ac:spMkLst>
        </pc:spChg>
        <pc:spChg chg="add del mod">
          <ac:chgData name="Liu, Zhenyuan" userId="b3177817-f3db-47ea-b98e-bfcd810437f2" providerId="ADAL" clId="{AB4AD13C-7BF8-BE48-9F8A-0AD0AD39400C}" dt="2024-08-29T23:43:49.892" v="8736" actId="478"/>
          <ac:spMkLst>
            <pc:docMk/>
            <pc:sldMk cId="2038666424" sldId="485"/>
            <ac:spMk id="5" creationId="{DC58F2AD-B469-5EFD-18D7-44BD2798AE9D}"/>
          </ac:spMkLst>
        </pc:spChg>
        <pc:spChg chg="add del mod">
          <ac:chgData name="Liu, Zhenyuan" userId="b3177817-f3db-47ea-b98e-bfcd810437f2" providerId="ADAL" clId="{AB4AD13C-7BF8-BE48-9F8A-0AD0AD39400C}" dt="2024-08-29T23:44:00.094" v="8739" actId="1076"/>
          <ac:spMkLst>
            <pc:docMk/>
            <pc:sldMk cId="2038666424" sldId="485"/>
            <ac:spMk id="6" creationId="{6D01FDFE-7917-D7C2-E76A-81BFC512F14A}"/>
          </ac:spMkLst>
        </pc:spChg>
        <pc:spChg chg="add mod">
          <ac:chgData name="Liu, Zhenyuan" userId="b3177817-f3db-47ea-b98e-bfcd810437f2" providerId="ADAL" clId="{AB4AD13C-7BF8-BE48-9F8A-0AD0AD39400C}" dt="2024-08-29T23:43:38.935" v="8731"/>
          <ac:spMkLst>
            <pc:docMk/>
            <pc:sldMk cId="2038666424" sldId="485"/>
            <ac:spMk id="7" creationId="{9B832E43-1609-BD89-898B-3798A788B04E}"/>
          </ac:spMkLst>
        </pc:spChg>
        <pc:spChg chg="add mod">
          <ac:chgData name="Liu, Zhenyuan" userId="b3177817-f3db-47ea-b98e-bfcd810437f2" providerId="ADAL" clId="{AB4AD13C-7BF8-BE48-9F8A-0AD0AD39400C}" dt="2024-08-29T23:43:50.812" v="8737"/>
          <ac:spMkLst>
            <pc:docMk/>
            <pc:sldMk cId="2038666424" sldId="485"/>
            <ac:spMk id="8" creationId="{6FE5984A-E84D-AF72-E383-54870E06166B}"/>
          </ac:spMkLst>
        </pc:spChg>
        <pc:spChg chg="del mod topLvl">
          <ac:chgData name="Liu, Zhenyuan" userId="b3177817-f3db-47ea-b98e-bfcd810437f2" providerId="ADAL" clId="{AB4AD13C-7BF8-BE48-9F8A-0AD0AD39400C}" dt="2024-08-29T16:12:13.083" v="8634" actId="478"/>
          <ac:spMkLst>
            <pc:docMk/>
            <pc:sldMk cId="2038666424" sldId="485"/>
            <ac:spMk id="24" creationId="{9DBE6080-4D11-67E3-B60E-85315E6429B1}"/>
          </ac:spMkLst>
        </pc:spChg>
        <pc:spChg chg="del mod topLvl">
          <ac:chgData name="Liu, Zhenyuan" userId="b3177817-f3db-47ea-b98e-bfcd810437f2" providerId="ADAL" clId="{AB4AD13C-7BF8-BE48-9F8A-0AD0AD39400C}" dt="2024-08-29T16:12:14.028" v="8635" actId="478"/>
          <ac:spMkLst>
            <pc:docMk/>
            <pc:sldMk cId="2038666424" sldId="485"/>
            <ac:spMk id="25" creationId="{C1441DC7-6F4A-CABA-98EE-9848FB57869B}"/>
          </ac:spMkLst>
        </pc:spChg>
        <pc:spChg chg="del mod topLvl">
          <ac:chgData name="Liu, Zhenyuan" userId="b3177817-f3db-47ea-b98e-bfcd810437f2" providerId="ADAL" clId="{AB4AD13C-7BF8-BE48-9F8A-0AD0AD39400C}" dt="2024-08-29T16:12:15.016" v="8636" actId="478"/>
          <ac:spMkLst>
            <pc:docMk/>
            <pc:sldMk cId="2038666424" sldId="485"/>
            <ac:spMk id="26" creationId="{6C36A125-E72E-FD4D-05A8-4BECE5AE5395}"/>
          </ac:spMkLst>
        </pc:spChg>
        <pc:spChg chg="del mod topLvl">
          <ac:chgData name="Liu, Zhenyuan" userId="b3177817-f3db-47ea-b98e-bfcd810437f2" providerId="ADAL" clId="{AB4AD13C-7BF8-BE48-9F8A-0AD0AD39400C}" dt="2024-08-29T16:12:16.005" v="8637" actId="478"/>
          <ac:spMkLst>
            <pc:docMk/>
            <pc:sldMk cId="2038666424" sldId="485"/>
            <ac:spMk id="27" creationId="{AE7F9306-6BB4-7ED2-0564-6CB838B8819E}"/>
          </ac:spMkLst>
        </pc:spChg>
        <pc:spChg chg="del mod">
          <ac:chgData name="Liu, Zhenyuan" userId="b3177817-f3db-47ea-b98e-bfcd810437f2" providerId="ADAL" clId="{AB4AD13C-7BF8-BE48-9F8A-0AD0AD39400C}" dt="2024-08-29T16:14:47.466" v="8677" actId="478"/>
          <ac:spMkLst>
            <pc:docMk/>
            <pc:sldMk cId="2038666424" sldId="485"/>
            <ac:spMk id="29" creationId="{ACFFF627-FCD6-6851-A551-C7613A5A7244}"/>
          </ac:spMkLst>
        </pc:spChg>
        <pc:spChg chg="del">
          <ac:chgData name="Liu, Zhenyuan" userId="b3177817-f3db-47ea-b98e-bfcd810437f2" providerId="ADAL" clId="{AB4AD13C-7BF8-BE48-9F8A-0AD0AD39400C}" dt="2024-08-29T16:12:58.519" v="8653" actId="478"/>
          <ac:spMkLst>
            <pc:docMk/>
            <pc:sldMk cId="2038666424" sldId="485"/>
            <ac:spMk id="30" creationId="{394F7A55-33BA-007C-3BDE-C762C654E209}"/>
          </ac:spMkLst>
        </pc:spChg>
        <pc:grpChg chg="del">
          <ac:chgData name="Liu, Zhenyuan" userId="b3177817-f3db-47ea-b98e-bfcd810437f2" providerId="ADAL" clId="{AB4AD13C-7BF8-BE48-9F8A-0AD0AD39400C}" dt="2024-08-29T16:16:01.397" v="8684" actId="165"/>
          <ac:grpSpMkLst>
            <pc:docMk/>
            <pc:sldMk cId="2038666424" sldId="485"/>
            <ac:grpSpMk id="12" creationId="{E497F20D-AB3F-44E9-A0C1-BF14EB853742}"/>
          </ac:grpSpMkLst>
        </pc:grpChg>
        <pc:grpChg chg="del">
          <ac:chgData name="Liu, Zhenyuan" userId="b3177817-f3db-47ea-b98e-bfcd810437f2" providerId="ADAL" clId="{AB4AD13C-7BF8-BE48-9F8A-0AD0AD39400C}" dt="2024-08-29T16:12:09.284" v="8633" actId="165"/>
          <ac:grpSpMkLst>
            <pc:docMk/>
            <pc:sldMk cId="2038666424" sldId="485"/>
            <ac:grpSpMk id="28" creationId="{620EEB81-409C-C40F-7ABE-D55641AB5CEB}"/>
          </ac:grpSpMkLst>
        </pc:grpChg>
        <pc:picChg chg="mod topLvl">
          <ac:chgData name="Liu, Zhenyuan" userId="b3177817-f3db-47ea-b98e-bfcd810437f2" providerId="ADAL" clId="{AB4AD13C-7BF8-BE48-9F8A-0AD0AD39400C}" dt="2024-08-29T16:17:33.492" v="8714" actId="1076"/>
          <ac:picMkLst>
            <pc:docMk/>
            <pc:sldMk cId="2038666424" sldId="485"/>
            <ac:picMk id="10" creationId="{0B19397D-C7C8-5A78-48C5-9BC9A715EAD2}"/>
          </ac:picMkLst>
        </pc:picChg>
        <pc:picChg chg="mod topLvl">
          <ac:chgData name="Liu, Zhenyuan" userId="b3177817-f3db-47ea-b98e-bfcd810437f2" providerId="ADAL" clId="{AB4AD13C-7BF8-BE48-9F8A-0AD0AD39400C}" dt="2024-08-29T16:16:53.927" v="8693" actId="14100"/>
          <ac:picMkLst>
            <pc:docMk/>
            <pc:sldMk cId="2038666424" sldId="485"/>
            <ac:picMk id="11" creationId="{8722B77F-0436-EC6E-8A3D-513F0A422680}"/>
          </ac:picMkLst>
        </pc:picChg>
        <pc:picChg chg="mod topLvl">
          <ac:chgData name="Liu, Zhenyuan" userId="b3177817-f3db-47ea-b98e-bfcd810437f2" providerId="ADAL" clId="{AB4AD13C-7BF8-BE48-9F8A-0AD0AD39400C}" dt="2024-08-29T16:12:09.284" v="8633" actId="165"/>
          <ac:picMkLst>
            <pc:docMk/>
            <pc:sldMk cId="2038666424" sldId="485"/>
            <ac:picMk id="23" creationId="{5C108C5B-047F-762C-815E-F4868EDD5740}"/>
          </ac:picMkLst>
        </pc:picChg>
      </pc:sldChg>
      <pc:sldChg chg="addSp delSp modSp add mod modAnim">
        <pc:chgData name="Liu, Zhenyuan" userId="b3177817-f3db-47ea-b98e-bfcd810437f2" providerId="ADAL" clId="{AB4AD13C-7BF8-BE48-9F8A-0AD0AD39400C}" dt="2024-08-30T22:55:55.870" v="11915" actId="1076"/>
        <pc:sldMkLst>
          <pc:docMk/>
          <pc:sldMk cId="2040455865" sldId="486"/>
        </pc:sldMkLst>
        <pc:spChg chg="mod">
          <ac:chgData name="Liu, Zhenyuan" userId="b3177817-f3db-47ea-b98e-bfcd810437f2" providerId="ADAL" clId="{AB4AD13C-7BF8-BE48-9F8A-0AD0AD39400C}" dt="2024-08-30T22:55:55.870" v="11915" actId="1076"/>
          <ac:spMkLst>
            <pc:docMk/>
            <pc:sldMk cId="2040455865" sldId="486"/>
            <ac:spMk id="3" creationId="{9FFACA40-CC6A-2A3B-84AF-5ACF2100B84B}"/>
          </ac:spMkLst>
        </pc:spChg>
        <pc:spChg chg="del">
          <ac:chgData name="Liu, Zhenyuan" userId="b3177817-f3db-47ea-b98e-bfcd810437f2" providerId="ADAL" clId="{AB4AD13C-7BF8-BE48-9F8A-0AD0AD39400C}" dt="2024-08-30T22:48:05.826" v="11905" actId="478"/>
          <ac:spMkLst>
            <pc:docMk/>
            <pc:sldMk cId="2040455865" sldId="486"/>
            <ac:spMk id="7" creationId="{BCC41A67-AF93-0867-75D7-250B9EFF781D}"/>
          </ac:spMkLst>
        </pc:spChg>
        <pc:spChg chg="add mod">
          <ac:chgData name="Liu, Zhenyuan" userId="b3177817-f3db-47ea-b98e-bfcd810437f2" providerId="ADAL" clId="{AB4AD13C-7BF8-BE48-9F8A-0AD0AD39400C}" dt="2024-08-30T22:55:50.771" v="11913" actId="13926"/>
          <ac:spMkLst>
            <pc:docMk/>
            <pc:sldMk cId="2040455865" sldId="486"/>
            <ac:spMk id="8" creationId="{E38504EE-E468-5CA8-06FE-7A6D1BDB331D}"/>
          </ac:spMkLst>
        </pc:spChg>
        <pc:spChg chg="add mod">
          <ac:chgData name="Liu, Zhenyuan" userId="b3177817-f3db-47ea-b98e-bfcd810437f2" providerId="ADAL" clId="{AB4AD13C-7BF8-BE48-9F8A-0AD0AD39400C}" dt="2024-08-30T22:55:53.402" v="11914" actId="13926"/>
          <ac:spMkLst>
            <pc:docMk/>
            <pc:sldMk cId="2040455865" sldId="486"/>
            <ac:spMk id="9" creationId="{9FB0A739-BA24-263A-DE4C-B629F09509A4}"/>
          </ac:spMkLst>
        </pc:spChg>
        <pc:spChg chg="del">
          <ac:chgData name="Liu, Zhenyuan" userId="b3177817-f3db-47ea-b98e-bfcd810437f2" providerId="ADAL" clId="{AB4AD13C-7BF8-BE48-9F8A-0AD0AD39400C}" dt="2024-08-30T22:46:23.157" v="11898" actId="478"/>
          <ac:spMkLst>
            <pc:docMk/>
            <pc:sldMk cId="2040455865" sldId="486"/>
            <ac:spMk id="258" creationId="{AAB7023A-A4CE-C35F-2464-6168537B3F49}"/>
          </ac:spMkLst>
        </pc:spChg>
        <pc:spChg chg="mod">
          <ac:chgData name="Liu, Zhenyuan" userId="b3177817-f3db-47ea-b98e-bfcd810437f2" providerId="ADAL" clId="{AB4AD13C-7BF8-BE48-9F8A-0AD0AD39400C}" dt="2024-08-30T22:46:33.233" v="11901" actId="208"/>
          <ac:spMkLst>
            <pc:docMk/>
            <pc:sldMk cId="2040455865" sldId="486"/>
            <ac:spMk id="259" creationId="{78543949-5C94-34A1-0C69-6531BF58A13B}"/>
          </ac:spMkLst>
        </pc:spChg>
        <pc:spChg chg="del">
          <ac:chgData name="Liu, Zhenyuan" userId="b3177817-f3db-47ea-b98e-bfcd810437f2" providerId="ADAL" clId="{AB4AD13C-7BF8-BE48-9F8A-0AD0AD39400C}" dt="2024-08-30T22:46:25.292" v="11899" actId="478"/>
          <ac:spMkLst>
            <pc:docMk/>
            <pc:sldMk cId="2040455865" sldId="486"/>
            <ac:spMk id="260" creationId="{159E23F5-1E6E-F0A2-0B09-E511A9D9FC51}"/>
          </ac:spMkLst>
        </pc:spChg>
        <pc:spChg chg="mod">
          <ac:chgData name="Liu, Zhenyuan" userId="b3177817-f3db-47ea-b98e-bfcd810437f2" providerId="ADAL" clId="{AB4AD13C-7BF8-BE48-9F8A-0AD0AD39400C}" dt="2024-08-30T22:46:36.297" v="11902" actId="208"/>
          <ac:spMkLst>
            <pc:docMk/>
            <pc:sldMk cId="2040455865" sldId="486"/>
            <ac:spMk id="262" creationId="{E54765A4-4AB2-B443-C6EA-545D47751880}"/>
          </ac:spMkLst>
        </pc:spChg>
      </pc:sldChg>
      <pc:sldChg chg="addSp delSp modSp new del mod ord delAnim modAnim">
        <pc:chgData name="Liu, Zhenyuan" userId="b3177817-f3db-47ea-b98e-bfcd810437f2" providerId="ADAL" clId="{AB4AD13C-7BF8-BE48-9F8A-0AD0AD39400C}" dt="2024-09-02T18:46:32.884" v="12297" actId="2696"/>
        <pc:sldMkLst>
          <pc:docMk/>
          <pc:sldMk cId="4006983173" sldId="487"/>
        </pc:sldMkLst>
        <pc:spChg chg="mod">
          <ac:chgData name="Liu, Zhenyuan" userId="b3177817-f3db-47ea-b98e-bfcd810437f2" providerId="ADAL" clId="{AB4AD13C-7BF8-BE48-9F8A-0AD0AD39400C}" dt="2024-09-02T18:06:42.349" v="12020"/>
          <ac:spMkLst>
            <pc:docMk/>
            <pc:sldMk cId="4006983173" sldId="487"/>
            <ac:spMk id="2" creationId="{1EC99D32-61B2-72F1-39E7-E822BD24FD5D}"/>
          </ac:spMkLst>
        </pc:spChg>
        <pc:spChg chg="del">
          <ac:chgData name="Liu, Zhenyuan" userId="b3177817-f3db-47ea-b98e-bfcd810437f2" providerId="ADAL" clId="{AB4AD13C-7BF8-BE48-9F8A-0AD0AD39400C}" dt="2024-09-02T00:59:48.450" v="12005" actId="478"/>
          <ac:spMkLst>
            <pc:docMk/>
            <pc:sldMk cId="4006983173" sldId="487"/>
            <ac:spMk id="3" creationId="{8FC1AAF6-B9AD-AA4F-41C8-A8BD6D3D305C}"/>
          </ac:spMkLst>
        </pc:spChg>
        <pc:spChg chg="mod">
          <ac:chgData name="Liu, Zhenyuan" userId="b3177817-f3db-47ea-b98e-bfcd810437f2" providerId="ADAL" clId="{AB4AD13C-7BF8-BE48-9F8A-0AD0AD39400C}" dt="2024-09-02T18:31:04.133" v="12238"/>
          <ac:spMkLst>
            <pc:docMk/>
            <pc:sldMk cId="4006983173" sldId="487"/>
            <ac:spMk id="4" creationId="{723D11C9-89BA-08C4-AD93-86732ABEF57F}"/>
          </ac:spMkLst>
        </pc:spChg>
        <pc:spChg chg="mod">
          <ac:chgData name="Liu, Zhenyuan" userId="b3177817-f3db-47ea-b98e-bfcd810437f2" providerId="ADAL" clId="{AB4AD13C-7BF8-BE48-9F8A-0AD0AD39400C}" dt="2024-09-02T18:31:04.133" v="12238"/>
          <ac:spMkLst>
            <pc:docMk/>
            <pc:sldMk cId="4006983173" sldId="487"/>
            <ac:spMk id="6" creationId="{BD21ABA8-3763-069F-4810-44C25D81BB53}"/>
          </ac:spMkLst>
        </pc:spChg>
        <pc:spChg chg="mod">
          <ac:chgData name="Liu, Zhenyuan" userId="b3177817-f3db-47ea-b98e-bfcd810437f2" providerId="ADAL" clId="{AB4AD13C-7BF8-BE48-9F8A-0AD0AD39400C}" dt="2024-09-02T18:31:18.305" v="12241"/>
          <ac:spMkLst>
            <pc:docMk/>
            <pc:sldMk cId="4006983173" sldId="487"/>
            <ac:spMk id="8" creationId="{554A57D5-522D-1BD7-2D9B-C866E1CE84BE}"/>
          </ac:spMkLst>
        </pc:spChg>
        <pc:spChg chg="mod">
          <ac:chgData name="Liu, Zhenyuan" userId="b3177817-f3db-47ea-b98e-bfcd810437f2" providerId="ADAL" clId="{AB4AD13C-7BF8-BE48-9F8A-0AD0AD39400C}" dt="2024-09-02T18:31:21.517" v="12242" actId="20577"/>
          <ac:spMkLst>
            <pc:docMk/>
            <pc:sldMk cId="4006983173" sldId="487"/>
            <ac:spMk id="9" creationId="{AACB9A50-2925-C869-120E-560CF7A07B56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16" creationId="{EC0FD7ED-3F07-66C1-F12A-5E44AB2AFAF6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17" creationId="{25E03E1B-688B-7E55-E25E-8E187C77AA48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18" creationId="{16B485E2-492D-2FAD-1A6B-4583DB55DE48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19" creationId="{B2E386E8-8898-D26F-4726-688DCA82DDE8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0" creationId="{4082A9CD-13AA-F9D4-49B8-8A51F173A631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1" creationId="{CD498516-A541-618D-442A-43FE6EB4422E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2" creationId="{6873CD0F-11F2-F3F2-3267-774BE2EE04A9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3" creationId="{C1F7B662-FCD4-F53E-4668-AA6860036BBA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4" creationId="{C4ABD0AD-EC4B-E95D-5AAD-E265B2E22DE0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5" creationId="{FE90BB24-D3DA-3052-7A4D-DF5E028B4B49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6" creationId="{E3A850C9-EE07-A9C3-2E0F-964743238F26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7" creationId="{B352FE78-209D-778B-BEFE-ED0C0E846CCE}"/>
          </ac:spMkLst>
        </pc:spChg>
        <pc:spChg chg="mod">
          <ac:chgData name="Liu, Zhenyuan" userId="b3177817-f3db-47ea-b98e-bfcd810437f2" providerId="ADAL" clId="{AB4AD13C-7BF8-BE48-9F8A-0AD0AD39400C}" dt="2024-09-02T18:33:22.918" v="12262"/>
          <ac:spMkLst>
            <pc:docMk/>
            <pc:sldMk cId="4006983173" sldId="487"/>
            <ac:spMk id="28" creationId="{83803DF2-DA16-0366-338A-F05F7D096B51}"/>
          </ac:spMkLst>
        </pc:spChg>
        <pc:grpChg chg="add del mod">
          <ac:chgData name="Liu, Zhenyuan" userId="b3177817-f3db-47ea-b98e-bfcd810437f2" providerId="ADAL" clId="{AB4AD13C-7BF8-BE48-9F8A-0AD0AD39400C}" dt="2024-09-02T18:31:17.847" v="12240" actId="478"/>
          <ac:grpSpMkLst>
            <pc:docMk/>
            <pc:sldMk cId="4006983173" sldId="487"/>
            <ac:grpSpMk id="3" creationId="{514A5EE1-E913-5538-8211-B07D80DFEDAA}"/>
          </ac:grpSpMkLst>
        </pc:grpChg>
        <pc:grpChg chg="add del mod">
          <ac:chgData name="Liu, Zhenyuan" userId="b3177817-f3db-47ea-b98e-bfcd810437f2" providerId="ADAL" clId="{AB4AD13C-7BF8-BE48-9F8A-0AD0AD39400C}" dt="2024-09-02T18:43:48.440" v="12277" actId="478"/>
          <ac:grpSpMkLst>
            <pc:docMk/>
            <pc:sldMk cId="4006983173" sldId="487"/>
            <ac:grpSpMk id="7" creationId="{3763AD7D-7AD1-6AAA-7B2E-9A7CB5DFE3F6}"/>
          </ac:grpSpMkLst>
        </pc:grpChg>
        <pc:grpChg chg="add mod">
          <ac:chgData name="Liu, Zhenyuan" userId="b3177817-f3db-47ea-b98e-bfcd810437f2" providerId="ADAL" clId="{AB4AD13C-7BF8-BE48-9F8A-0AD0AD39400C}" dt="2024-09-02T18:33:22.918" v="12262"/>
          <ac:grpSpMkLst>
            <pc:docMk/>
            <pc:sldMk cId="4006983173" sldId="487"/>
            <ac:grpSpMk id="13" creationId="{38314278-ACFF-8B2C-2A56-88CB219977F8}"/>
          </ac:grpSpMkLst>
        </pc:grpChg>
        <pc:grpChg chg="mod">
          <ac:chgData name="Liu, Zhenyuan" userId="b3177817-f3db-47ea-b98e-bfcd810437f2" providerId="ADAL" clId="{AB4AD13C-7BF8-BE48-9F8A-0AD0AD39400C}" dt="2024-09-02T18:33:22.918" v="12262"/>
          <ac:grpSpMkLst>
            <pc:docMk/>
            <pc:sldMk cId="4006983173" sldId="487"/>
            <ac:grpSpMk id="15" creationId="{1530C288-9AAD-C9D2-8B2E-749D8B5221EA}"/>
          </ac:grpSpMkLst>
        </pc:grpChg>
        <pc:grpChg chg="add mod">
          <ac:chgData name="Liu, Zhenyuan" userId="b3177817-f3db-47ea-b98e-bfcd810437f2" providerId="ADAL" clId="{AB4AD13C-7BF8-BE48-9F8A-0AD0AD39400C}" dt="2024-09-02T18:35:34.632" v="12276" actId="1076"/>
          <ac:grpSpMkLst>
            <pc:docMk/>
            <pc:sldMk cId="4006983173" sldId="487"/>
            <ac:grpSpMk id="31" creationId="{7264AA85-C741-3209-8806-658B4F582E4A}"/>
          </ac:grpSpMkLst>
        </pc:grpChg>
        <pc:picChg chg="add mod modCrop">
          <ac:chgData name="Liu, Zhenyuan" userId="b3177817-f3db-47ea-b98e-bfcd810437f2" providerId="ADAL" clId="{AB4AD13C-7BF8-BE48-9F8A-0AD0AD39400C}" dt="2024-09-02T18:33:12.246" v="12261" actId="1076"/>
          <ac:picMkLst>
            <pc:docMk/>
            <pc:sldMk cId="4006983173" sldId="487"/>
            <ac:picMk id="5" creationId="{4DA58AB0-8E67-AD80-D507-110F8D836419}"/>
          </ac:picMkLst>
        </pc:picChg>
        <pc:picChg chg="add del mod">
          <ac:chgData name="Liu, Zhenyuan" userId="b3177817-f3db-47ea-b98e-bfcd810437f2" providerId="ADAL" clId="{AB4AD13C-7BF8-BE48-9F8A-0AD0AD39400C}" dt="2024-09-02T18:32:24.863" v="12249" actId="478"/>
          <ac:picMkLst>
            <pc:docMk/>
            <pc:sldMk cId="4006983173" sldId="487"/>
            <ac:picMk id="10" creationId="{71421624-F9A4-3616-738E-78665434F0A1}"/>
          </ac:picMkLst>
        </pc:picChg>
        <pc:picChg chg="add mod modCrop">
          <ac:chgData name="Liu, Zhenyuan" userId="b3177817-f3db-47ea-b98e-bfcd810437f2" providerId="ADAL" clId="{AB4AD13C-7BF8-BE48-9F8A-0AD0AD39400C}" dt="2024-09-02T18:35:24.651" v="12275" actId="732"/>
          <ac:picMkLst>
            <pc:docMk/>
            <pc:sldMk cId="4006983173" sldId="487"/>
            <ac:picMk id="12" creationId="{7523C73A-44A8-4D6E-A37D-94AA40214275}"/>
          </ac:picMkLst>
        </pc:picChg>
        <pc:picChg chg="mod">
          <ac:chgData name="Liu, Zhenyuan" userId="b3177817-f3db-47ea-b98e-bfcd810437f2" providerId="ADAL" clId="{AB4AD13C-7BF8-BE48-9F8A-0AD0AD39400C}" dt="2024-09-02T18:33:22.918" v="12262"/>
          <ac:picMkLst>
            <pc:docMk/>
            <pc:sldMk cId="4006983173" sldId="487"/>
            <ac:picMk id="14" creationId="{D9EA57E3-EDC9-5B4E-BE78-231AB2427DEF}"/>
          </ac:picMkLst>
        </pc:picChg>
        <pc:picChg chg="add mod modCrop">
          <ac:chgData name="Liu, Zhenyuan" userId="b3177817-f3db-47ea-b98e-bfcd810437f2" providerId="ADAL" clId="{AB4AD13C-7BF8-BE48-9F8A-0AD0AD39400C}" dt="2024-09-02T18:35:17.861" v="12273" actId="164"/>
          <ac:picMkLst>
            <pc:docMk/>
            <pc:sldMk cId="4006983173" sldId="487"/>
            <ac:picMk id="29" creationId="{1F7D3B9F-9EBF-6042-61C3-A5223D5AEA88}"/>
          </ac:picMkLst>
        </pc:picChg>
        <pc:picChg chg="add mod modCrop">
          <ac:chgData name="Liu, Zhenyuan" userId="b3177817-f3db-47ea-b98e-bfcd810437f2" providerId="ADAL" clId="{AB4AD13C-7BF8-BE48-9F8A-0AD0AD39400C}" dt="2024-09-02T18:35:17.861" v="12273" actId="164"/>
          <ac:picMkLst>
            <pc:docMk/>
            <pc:sldMk cId="4006983173" sldId="487"/>
            <ac:picMk id="30" creationId="{28CDFAD6-7A2C-BB91-5E59-8FAE15D58805}"/>
          </ac:picMkLst>
        </pc:picChg>
      </pc:sldChg>
      <pc:sldChg chg="addSp delSp modSp add mod ord delAnim modAnim">
        <pc:chgData name="Liu, Zhenyuan" userId="b3177817-f3db-47ea-b98e-bfcd810437f2" providerId="ADAL" clId="{AB4AD13C-7BF8-BE48-9F8A-0AD0AD39400C}" dt="2024-09-02T23:32:40.332" v="13275" actId="1076"/>
        <pc:sldMkLst>
          <pc:docMk/>
          <pc:sldMk cId="1143665875" sldId="488"/>
        </pc:sldMkLst>
        <pc:spChg chg="add mod">
          <ac:chgData name="Liu, Zhenyuan" userId="b3177817-f3db-47ea-b98e-bfcd810437f2" providerId="ADAL" clId="{AB4AD13C-7BF8-BE48-9F8A-0AD0AD39400C}" dt="2024-09-02T18:22:37.236" v="12155" actId="1076"/>
          <ac:spMkLst>
            <pc:docMk/>
            <pc:sldMk cId="1143665875" sldId="488"/>
            <ac:spMk id="3" creationId="{DDA1CD89-4EBC-22BD-D7AE-54C9AA9212F8}"/>
          </ac:spMkLst>
        </pc:spChg>
        <pc:spChg chg="add del mod">
          <ac:chgData name="Liu, Zhenyuan" userId="b3177817-f3db-47ea-b98e-bfcd810437f2" providerId="ADAL" clId="{AB4AD13C-7BF8-BE48-9F8A-0AD0AD39400C}" dt="2024-09-02T18:45:32.192" v="12283" actId="478"/>
          <ac:spMkLst>
            <pc:docMk/>
            <pc:sldMk cId="1143665875" sldId="488"/>
            <ac:spMk id="6" creationId="{ABA487ED-E270-F439-D920-3289040C78EC}"/>
          </ac:spMkLst>
        </pc:spChg>
        <pc:spChg chg="add mod topLvl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7" creationId="{4F4C3FE4-F448-FAE0-F6CC-BFAC5B542602}"/>
          </ac:spMkLst>
        </pc:spChg>
        <pc:spChg chg="add mod topLvl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8" creationId="{0BFCA546-5015-F539-0637-713D3CF6385A}"/>
          </ac:spMkLst>
        </pc:spChg>
        <pc:spChg chg="add mod topLvl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9" creationId="{E5D51F0D-7541-43BC-DB34-C2DD8A7EEC52}"/>
          </ac:spMkLst>
        </pc:spChg>
        <pc:spChg chg="add mod topLvl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0" creationId="{E40B6736-E987-378A-CB4B-3A78EED43302}"/>
          </ac:spMkLst>
        </pc:spChg>
        <pc:spChg chg="add mod topLvl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1" creationId="{4722B713-6768-2E0D-E458-ADE149754B9D}"/>
          </ac:spMkLst>
        </pc:spChg>
        <pc:spChg chg="add mod topLvl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2" creationId="{1C49B3DA-A2F8-1336-5AB9-057658C7FD50}"/>
          </ac:spMkLst>
        </pc:spChg>
        <pc:spChg chg="add mod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4" creationId="{B23E2912-BE5D-5BBD-0291-F8D409293FA2}"/>
          </ac:spMkLst>
        </pc:spChg>
        <pc:spChg chg="add mod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5" creationId="{6E22D6B3-7E68-742B-D594-8DE7364BAB14}"/>
          </ac:spMkLst>
        </pc:spChg>
        <pc:spChg chg="add mod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6" creationId="{24201448-1D54-4014-25C4-A038DBD72727}"/>
          </ac:spMkLst>
        </pc:spChg>
        <pc:spChg chg="add mod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7" creationId="{8AB210AE-1596-D574-7172-D9D004112017}"/>
          </ac:spMkLst>
        </pc:spChg>
        <pc:spChg chg="add mod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8" creationId="{9CE8BA9E-F0EF-23D2-7AC7-6704C9221666}"/>
          </ac:spMkLst>
        </pc:spChg>
        <pc:spChg chg="add mod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19" creationId="{9B30B9C4-0C18-A769-451F-F985CEE393EE}"/>
          </ac:spMkLst>
        </pc:spChg>
        <pc:spChg chg="add mod">
          <ac:chgData name="Liu, Zhenyuan" userId="b3177817-f3db-47ea-b98e-bfcd810437f2" providerId="ADAL" clId="{AB4AD13C-7BF8-BE48-9F8A-0AD0AD39400C}" dt="2024-09-02T18:22:55.411" v="12160" actId="2085"/>
          <ac:spMkLst>
            <pc:docMk/>
            <pc:sldMk cId="1143665875" sldId="488"/>
            <ac:spMk id="20" creationId="{BABD45EF-BD52-CCBC-36D3-026F91C14A6B}"/>
          </ac:spMkLst>
        </pc:spChg>
        <pc:spChg chg="add mod">
          <ac:chgData name="Liu, Zhenyuan" userId="b3177817-f3db-47ea-b98e-bfcd810437f2" providerId="ADAL" clId="{AB4AD13C-7BF8-BE48-9F8A-0AD0AD39400C}" dt="2024-09-02T18:45:41.801" v="12286" actId="14100"/>
          <ac:spMkLst>
            <pc:docMk/>
            <pc:sldMk cId="1143665875" sldId="488"/>
            <ac:spMk id="23" creationId="{E9CD3FFD-655C-8C8D-1572-5A54A2AE1A99}"/>
          </ac:spMkLst>
        </pc:spChg>
        <pc:spChg chg="add mod">
          <ac:chgData name="Liu, Zhenyuan" userId="b3177817-f3db-47ea-b98e-bfcd810437f2" providerId="ADAL" clId="{AB4AD13C-7BF8-BE48-9F8A-0AD0AD39400C}" dt="2024-09-02T18:44:23.066" v="12278" actId="1076"/>
          <ac:spMkLst>
            <pc:docMk/>
            <pc:sldMk cId="1143665875" sldId="488"/>
            <ac:spMk id="24" creationId="{1461E5AB-46C8-02D0-78AD-A92DF72F82B1}"/>
          </ac:spMkLst>
        </pc:spChg>
        <pc:spChg chg="add mod">
          <ac:chgData name="Liu, Zhenyuan" userId="b3177817-f3db-47ea-b98e-bfcd810437f2" providerId="ADAL" clId="{AB4AD13C-7BF8-BE48-9F8A-0AD0AD39400C}" dt="2024-09-02T18:44:23.066" v="12278" actId="1076"/>
          <ac:spMkLst>
            <pc:docMk/>
            <pc:sldMk cId="1143665875" sldId="488"/>
            <ac:spMk id="26" creationId="{592B4222-623E-19B2-F387-ACBBD49EBBA2}"/>
          </ac:spMkLst>
        </pc:spChg>
        <pc:spChg chg="add mod">
          <ac:chgData name="Liu, Zhenyuan" userId="b3177817-f3db-47ea-b98e-bfcd810437f2" providerId="ADAL" clId="{AB4AD13C-7BF8-BE48-9F8A-0AD0AD39400C}" dt="2024-09-02T18:44:23.066" v="12278" actId="1076"/>
          <ac:spMkLst>
            <pc:docMk/>
            <pc:sldMk cId="1143665875" sldId="488"/>
            <ac:spMk id="28" creationId="{F7AEB3E0-60DB-79D8-1913-8864E952FC01}"/>
          </ac:spMkLst>
        </pc:spChg>
        <pc:spChg chg="add mod">
          <ac:chgData name="Liu, Zhenyuan" userId="b3177817-f3db-47ea-b98e-bfcd810437f2" providerId="ADAL" clId="{AB4AD13C-7BF8-BE48-9F8A-0AD0AD39400C}" dt="2024-09-02T23:32:40.332" v="13275" actId="1076"/>
          <ac:spMkLst>
            <pc:docMk/>
            <pc:sldMk cId="1143665875" sldId="488"/>
            <ac:spMk id="34" creationId="{E032B71A-6C61-D972-FF35-D97D658C9EBE}"/>
          </ac:spMkLst>
        </pc:spChg>
        <pc:grpChg chg="add del mod">
          <ac:chgData name="Liu, Zhenyuan" userId="b3177817-f3db-47ea-b98e-bfcd810437f2" providerId="ADAL" clId="{AB4AD13C-7BF8-BE48-9F8A-0AD0AD39400C}" dt="2024-09-02T18:22:34.624" v="12153" actId="165"/>
          <ac:grpSpMkLst>
            <pc:docMk/>
            <pc:sldMk cId="1143665875" sldId="488"/>
            <ac:grpSpMk id="13" creationId="{CE92CD4D-25CD-D6F3-2C32-A3994F4198FF}"/>
          </ac:grpSpMkLst>
        </pc:grpChg>
        <pc:grpChg chg="add mod">
          <ac:chgData name="Liu, Zhenyuan" userId="b3177817-f3db-47ea-b98e-bfcd810437f2" providerId="ADAL" clId="{AB4AD13C-7BF8-BE48-9F8A-0AD0AD39400C}" dt="2024-09-02T18:23:19.226" v="12161" actId="164"/>
          <ac:grpSpMkLst>
            <pc:docMk/>
            <pc:sldMk cId="1143665875" sldId="488"/>
            <ac:grpSpMk id="21" creationId="{F489E6A7-F8E5-93DB-7B64-6872D027882D}"/>
          </ac:grpSpMkLst>
        </pc:grpChg>
        <pc:grpChg chg="add mod">
          <ac:chgData name="Liu, Zhenyuan" userId="b3177817-f3db-47ea-b98e-bfcd810437f2" providerId="ADAL" clId="{AB4AD13C-7BF8-BE48-9F8A-0AD0AD39400C}" dt="2024-09-02T18:44:23.066" v="12278" actId="1076"/>
          <ac:grpSpMkLst>
            <pc:docMk/>
            <pc:sldMk cId="1143665875" sldId="488"/>
            <ac:grpSpMk id="22" creationId="{43C936EE-CADB-B194-BA74-0CB3576D6D20}"/>
          </ac:grpSpMkLst>
        </pc:grpChg>
        <pc:grpChg chg="add mod">
          <ac:chgData name="Liu, Zhenyuan" userId="b3177817-f3db-47ea-b98e-bfcd810437f2" providerId="ADAL" clId="{AB4AD13C-7BF8-BE48-9F8A-0AD0AD39400C}" dt="2024-09-02T18:45:50.286" v="12290" actId="1076"/>
          <ac:grpSpMkLst>
            <pc:docMk/>
            <pc:sldMk cId="1143665875" sldId="488"/>
            <ac:grpSpMk id="31" creationId="{73231054-B64F-1213-D210-7EBF780321EA}"/>
          </ac:grpSpMkLst>
        </pc:grpChg>
        <pc:picChg chg="mod modCrop">
          <ac:chgData name="Liu, Zhenyuan" userId="b3177817-f3db-47ea-b98e-bfcd810437f2" providerId="ADAL" clId="{AB4AD13C-7BF8-BE48-9F8A-0AD0AD39400C}" dt="2024-09-02T18:23:19.226" v="12161" actId="164"/>
          <ac:picMkLst>
            <pc:docMk/>
            <pc:sldMk cId="1143665875" sldId="488"/>
            <ac:picMk id="5" creationId="{4DA58AB0-8E67-AD80-D507-110F8D836419}"/>
          </ac:picMkLst>
        </pc:picChg>
        <pc:picChg chg="mod">
          <ac:chgData name="Liu, Zhenyuan" userId="b3177817-f3db-47ea-b98e-bfcd810437f2" providerId="ADAL" clId="{AB4AD13C-7BF8-BE48-9F8A-0AD0AD39400C}" dt="2024-09-02T18:44:25.157" v="12279"/>
          <ac:picMkLst>
            <pc:docMk/>
            <pc:sldMk cId="1143665875" sldId="488"/>
            <ac:picMk id="32" creationId="{53B96554-E2D9-DAEF-C796-1344A2963594}"/>
          </ac:picMkLst>
        </pc:picChg>
        <pc:picChg chg="mod">
          <ac:chgData name="Liu, Zhenyuan" userId="b3177817-f3db-47ea-b98e-bfcd810437f2" providerId="ADAL" clId="{AB4AD13C-7BF8-BE48-9F8A-0AD0AD39400C}" dt="2024-09-02T18:44:25.157" v="12279"/>
          <ac:picMkLst>
            <pc:docMk/>
            <pc:sldMk cId="1143665875" sldId="488"/>
            <ac:picMk id="33" creationId="{FA63FA91-A467-D6C9-F553-FFD130CD85AE}"/>
          </ac:picMkLst>
        </pc:picChg>
        <pc:cxnChg chg="add mod">
          <ac:chgData name="Liu, Zhenyuan" userId="b3177817-f3db-47ea-b98e-bfcd810437f2" providerId="ADAL" clId="{AB4AD13C-7BF8-BE48-9F8A-0AD0AD39400C}" dt="2024-09-02T18:44:23.066" v="12278" actId="1076"/>
          <ac:cxnSpMkLst>
            <pc:docMk/>
            <pc:sldMk cId="1143665875" sldId="488"/>
            <ac:cxnSpMk id="25" creationId="{24A0E47A-20F9-E257-45AD-2A82F0FD1301}"/>
          </ac:cxnSpMkLst>
        </pc:cxnChg>
        <pc:cxnChg chg="add mod">
          <ac:chgData name="Liu, Zhenyuan" userId="b3177817-f3db-47ea-b98e-bfcd810437f2" providerId="ADAL" clId="{AB4AD13C-7BF8-BE48-9F8A-0AD0AD39400C}" dt="2024-09-02T18:44:23.066" v="12278" actId="1076"/>
          <ac:cxnSpMkLst>
            <pc:docMk/>
            <pc:sldMk cId="1143665875" sldId="488"/>
            <ac:cxnSpMk id="27" creationId="{024236D1-423B-774D-4DDD-D7067170B1C7}"/>
          </ac:cxnSpMkLst>
        </pc:cxnChg>
        <pc:cxnChg chg="add del mod">
          <ac:chgData name="Liu, Zhenyuan" userId="b3177817-f3db-47ea-b98e-bfcd810437f2" providerId="ADAL" clId="{AB4AD13C-7BF8-BE48-9F8A-0AD0AD39400C}" dt="2024-09-02T18:30:14.158" v="12229" actId="478"/>
          <ac:cxnSpMkLst>
            <pc:docMk/>
            <pc:sldMk cId="1143665875" sldId="488"/>
            <ac:cxnSpMk id="29" creationId="{B087CBBB-CA9A-A987-A590-79A07DD38BC1}"/>
          </ac:cxnSpMkLst>
        </pc:cxnChg>
        <pc:cxnChg chg="add mod">
          <ac:chgData name="Liu, Zhenyuan" userId="b3177817-f3db-47ea-b98e-bfcd810437f2" providerId="ADAL" clId="{AB4AD13C-7BF8-BE48-9F8A-0AD0AD39400C}" dt="2024-09-02T18:44:23.066" v="12278" actId="1076"/>
          <ac:cxnSpMkLst>
            <pc:docMk/>
            <pc:sldMk cId="1143665875" sldId="488"/>
            <ac:cxnSpMk id="30" creationId="{A12CE74D-1FA8-8291-5AF5-30607D21659C}"/>
          </ac:cxnSpMkLst>
        </pc:cxnChg>
      </pc:sldChg>
      <pc:sldChg chg="modSp add del mod">
        <pc:chgData name="Liu, Zhenyuan" userId="b3177817-f3db-47ea-b98e-bfcd810437f2" providerId="ADAL" clId="{AB4AD13C-7BF8-BE48-9F8A-0AD0AD39400C}" dt="2024-09-02T19:21:43.752" v="12633" actId="2696"/>
        <pc:sldMkLst>
          <pc:docMk/>
          <pc:sldMk cId="1879740068" sldId="489"/>
        </pc:sldMkLst>
        <pc:spChg chg="mod">
          <ac:chgData name="Liu, Zhenyuan" userId="b3177817-f3db-47ea-b98e-bfcd810437f2" providerId="ADAL" clId="{AB4AD13C-7BF8-BE48-9F8A-0AD0AD39400C}" dt="2024-09-02T18:46:19.040" v="12296" actId="20577"/>
          <ac:spMkLst>
            <pc:docMk/>
            <pc:sldMk cId="1879740068" sldId="489"/>
            <ac:spMk id="2" creationId="{1EC99D32-61B2-72F1-39E7-E822BD24FD5D}"/>
          </ac:spMkLst>
        </pc:spChg>
      </pc:sldChg>
      <pc:sldChg chg="addSp delSp modSp add mod delAnim modAnim">
        <pc:chgData name="Liu, Zhenyuan" userId="b3177817-f3db-47ea-b98e-bfcd810437f2" providerId="ADAL" clId="{AB4AD13C-7BF8-BE48-9F8A-0AD0AD39400C}" dt="2024-09-03T16:30:14.979" v="13369" actId="13926"/>
        <pc:sldMkLst>
          <pc:docMk/>
          <pc:sldMk cId="2896299954" sldId="490"/>
        </pc:sldMkLst>
        <pc:spChg chg="mod">
          <ac:chgData name="Liu, Zhenyuan" userId="b3177817-f3db-47ea-b98e-bfcd810437f2" providerId="ADAL" clId="{AB4AD13C-7BF8-BE48-9F8A-0AD0AD39400C}" dt="2024-09-02T18:48:47.626" v="12309" actId="20577"/>
          <ac:spMkLst>
            <pc:docMk/>
            <pc:sldMk cId="2896299954" sldId="490"/>
            <ac:spMk id="2" creationId="{1EC99D32-61B2-72F1-39E7-E822BD24FD5D}"/>
          </ac:spMkLst>
        </pc:spChg>
        <pc:spChg chg="mod">
          <ac:chgData name="Liu, Zhenyuan" userId="b3177817-f3db-47ea-b98e-bfcd810437f2" providerId="ADAL" clId="{AB4AD13C-7BF8-BE48-9F8A-0AD0AD39400C}" dt="2024-09-02T20:11:16.380" v="12934" actId="20577"/>
          <ac:spMkLst>
            <pc:docMk/>
            <pc:sldMk cId="2896299954" sldId="490"/>
            <ac:spMk id="3" creationId="{DDA1CD89-4EBC-22BD-D7AE-54C9AA9212F8}"/>
          </ac:spMkLst>
        </pc:spChg>
        <pc:spChg chg="add del mod">
          <ac:chgData name="Liu, Zhenyuan" userId="b3177817-f3db-47ea-b98e-bfcd810437f2" providerId="ADAL" clId="{AB4AD13C-7BF8-BE48-9F8A-0AD0AD39400C}" dt="2024-09-02T23:42:57.580" v="13299" actId="478"/>
          <ac:spMkLst>
            <pc:docMk/>
            <pc:sldMk cId="2896299954" sldId="490"/>
            <ac:spMk id="6" creationId="{3EA4024C-3008-52DA-127A-401FC2835D3D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7" creationId="{4F4C3FE4-F448-FAE0-F6CC-BFAC5B542602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8" creationId="{0BFCA546-5015-F539-0637-713D3CF6385A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9" creationId="{E5D51F0D-7541-43BC-DB34-C2DD8A7EEC52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0" creationId="{E40B6736-E987-378A-CB4B-3A78EED43302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1" creationId="{4722B713-6768-2E0D-E458-ADE149754B9D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2" creationId="{1C49B3DA-A2F8-1336-5AB9-057658C7FD50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4" creationId="{B23E2912-BE5D-5BBD-0291-F8D409293FA2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5" creationId="{6E22D6B3-7E68-742B-D594-8DE7364BAB14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6" creationId="{24201448-1D54-4014-25C4-A038DBD72727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7" creationId="{8AB210AE-1596-D574-7172-D9D004112017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8" creationId="{9CE8BA9E-F0EF-23D2-7AC7-6704C9221666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19" creationId="{9B30B9C4-0C18-A769-451F-F985CEE393EE}"/>
          </ac:spMkLst>
        </pc:spChg>
        <pc:spChg chg="mod">
          <ac:chgData name="Liu, Zhenyuan" userId="b3177817-f3db-47ea-b98e-bfcd810437f2" providerId="ADAL" clId="{AB4AD13C-7BF8-BE48-9F8A-0AD0AD39400C}" dt="2024-09-02T18:54:37.884" v="12430" actId="165"/>
          <ac:spMkLst>
            <pc:docMk/>
            <pc:sldMk cId="2896299954" sldId="490"/>
            <ac:spMk id="20" creationId="{BABD45EF-BD52-CCBC-36D3-026F91C14A6B}"/>
          </ac:spMkLst>
        </pc:spChg>
        <pc:spChg chg="del">
          <ac:chgData name="Liu, Zhenyuan" userId="b3177817-f3db-47ea-b98e-bfcd810437f2" providerId="ADAL" clId="{AB4AD13C-7BF8-BE48-9F8A-0AD0AD39400C}" dt="2024-09-02T18:49:50.922" v="12318" actId="478"/>
          <ac:spMkLst>
            <pc:docMk/>
            <pc:sldMk cId="2896299954" sldId="490"/>
            <ac:spMk id="23" creationId="{E9CD3FFD-655C-8C8D-1572-5A54A2AE1A99}"/>
          </ac:spMkLst>
        </pc:spChg>
        <pc:spChg chg="del">
          <ac:chgData name="Liu, Zhenyuan" userId="b3177817-f3db-47ea-b98e-bfcd810437f2" providerId="ADAL" clId="{AB4AD13C-7BF8-BE48-9F8A-0AD0AD39400C}" dt="2024-09-02T18:49:43.074" v="12312" actId="478"/>
          <ac:spMkLst>
            <pc:docMk/>
            <pc:sldMk cId="2896299954" sldId="490"/>
            <ac:spMk id="24" creationId="{1461E5AB-46C8-02D0-78AD-A92DF72F82B1}"/>
          </ac:spMkLst>
        </pc:spChg>
        <pc:spChg chg="del">
          <ac:chgData name="Liu, Zhenyuan" userId="b3177817-f3db-47ea-b98e-bfcd810437f2" providerId="ADAL" clId="{AB4AD13C-7BF8-BE48-9F8A-0AD0AD39400C}" dt="2024-09-02T18:49:45.681" v="12314" actId="478"/>
          <ac:spMkLst>
            <pc:docMk/>
            <pc:sldMk cId="2896299954" sldId="490"/>
            <ac:spMk id="26" creationId="{592B4222-623E-19B2-F387-ACBBD49EBBA2}"/>
          </ac:spMkLst>
        </pc:spChg>
        <pc:spChg chg="del">
          <ac:chgData name="Liu, Zhenyuan" userId="b3177817-f3db-47ea-b98e-bfcd810437f2" providerId="ADAL" clId="{AB4AD13C-7BF8-BE48-9F8A-0AD0AD39400C}" dt="2024-09-02T18:49:47.613" v="12316" actId="478"/>
          <ac:spMkLst>
            <pc:docMk/>
            <pc:sldMk cId="2896299954" sldId="490"/>
            <ac:spMk id="28" creationId="{F7AEB3E0-60DB-79D8-1913-8864E952FC01}"/>
          </ac:spMkLst>
        </pc:spChg>
        <pc:spChg chg="mod">
          <ac:chgData name="Liu, Zhenyuan" userId="b3177817-f3db-47ea-b98e-bfcd810437f2" providerId="ADAL" clId="{AB4AD13C-7BF8-BE48-9F8A-0AD0AD39400C}" dt="2024-09-02T18:51:47.710" v="12413"/>
          <ac:spMkLst>
            <pc:docMk/>
            <pc:sldMk cId="2896299954" sldId="490"/>
            <ac:spMk id="29" creationId="{9B58A84A-21CC-390A-2A32-B56BC9DA562A}"/>
          </ac:spMkLst>
        </pc:spChg>
        <pc:spChg chg="mod">
          <ac:chgData name="Liu, Zhenyuan" userId="b3177817-f3db-47ea-b98e-bfcd810437f2" providerId="ADAL" clId="{AB4AD13C-7BF8-BE48-9F8A-0AD0AD39400C}" dt="2024-09-02T20:11:25.600" v="12936" actId="1076"/>
          <ac:spMkLst>
            <pc:docMk/>
            <pc:sldMk cId="2896299954" sldId="490"/>
            <ac:spMk id="34" creationId="{933E1996-5474-EEAB-046D-9AF4E80A14C1}"/>
          </ac:spMkLst>
        </pc:spChg>
        <pc:spChg chg="add del mod">
          <ac:chgData name="Liu, Zhenyuan" userId="b3177817-f3db-47ea-b98e-bfcd810437f2" providerId="ADAL" clId="{AB4AD13C-7BF8-BE48-9F8A-0AD0AD39400C}" dt="2024-09-02T18:54:24.834" v="12429" actId="478"/>
          <ac:spMkLst>
            <pc:docMk/>
            <pc:sldMk cId="2896299954" sldId="490"/>
            <ac:spMk id="37" creationId="{E13CA2E8-9DD8-BEBB-3158-F41F28A9EF5F}"/>
          </ac:spMkLst>
        </pc:spChg>
        <pc:spChg chg="add mod">
          <ac:chgData name="Liu, Zhenyuan" userId="b3177817-f3db-47ea-b98e-bfcd810437f2" providerId="ADAL" clId="{AB4AD13C-7BF8-BE48-9F8A-0AD0AD39400C}" dt="2024-09-02T19:16:53.084" v="12572" actId="1038"/>
          <ac:spMkLst>
            <pc:docMk/>
            <pc:sldMk cId="2896299954" sldId="490"/>
            <ac:spMk id="38" creationId="{92114A98-D5F5-0D59-89A8-E6EB331F4F8D}"/>
          </ac:spMkLst>
        </pc:spChg>
        <pc:spChg chg="add del mod">
          <ac:chgData name="Liu, Zhenyuan" userId="b3177817-f3db-47ea-b98e-bfcd810437f2" providerId="ADAL" clId="{AB4AD13C-7BF8-BE48-9F8A-0AD0AD39400C}" dt="2024-09-02T18:57:50.009" v="12458" actId="478"/>
          <ac:spMkLst>
            <pc:docMk/>
            <pc:sldMk cId="2896299954" sldId="490"/>
            <ac:spMk id="40" creationId="{9577117C-70DA-85EF-E320-795537849AA2}"/>
          </ac:spMkLst>
        </pc:spChg>
        <pc:spChg chg="add del mod">
          <ac:chgData name="Liu, Zhenyuan" userId="b3177817-f3db-47ea-b98e-bfcd810437f2" providerId="ADAL" clId="{AB4AD13C-7BF8-BE48-9F8A-0AD0AD39400C}" dt="2024-09-02T18:57:50.709" v="12459" actId="478"/>
          <ac:spMkLst>
            <pc:docMk/>
            <pc:sldMk cId="2896299954" sldId="490"/>
            <ac:spMk id="41" creationId="{73E12025-B729-A99D-4A55-3867DA989A0E}"/>
          </ac:spMkLst>
        </pc:spChg>
        <pc:spChg chg="add mod">
          <ac:chgData name="Liu, Zhenyuan" userId="b3177817-f3db-47ea-b98e-bfcd810437f2" providerId="ADAL" clId="{AB4AD13C-7BF8-BE48-9F8A-0AD0AD39400C}" dt="2024-09-02T18:59:45.381" v="12462" actId="14100"/>
          <ac:spMkLst>
            <pc:docMk/>
            <pc:sldMk cId="2896299954" sldId="490"/>
            <ac:spMk id="42" creationId="{88F9D324-F888-B9F4-D55D-6DE0C23D992C}"/>
          </ac:spMkLst>
        </pc:spChg>
        <pc:spChg chg="add del mod">
          <ac:chgData name="Liu, Zhenyuan" userId="b3177817-f3db-47ea-b98e-bfcd810437f2" providerId="ADAL" clId="{AB4AD13C-7BF8-BE48-9F8A-0AD0AD39400C}" dt="2024-09-02T19:09:35.295" v="12506" actId="478"/>
          <ac:spMkLst>
            <pc:docMk/>
            <pc:sldMk cId="2896299954" sldId="490"/>
            <ac:spMk id="43" creationId="{C788C98A-AC9B-65C1-6514-F2FA256C184C}"/>
          </ac:spMkLst>
        </pc:spChg>
        <pc:spChg chg="add del mod">
          <ac:chgData name="Liu, Zhenyuan" userId="b3177817-f3db-47ea-b98e-bfcd810437f2" providerId="ADAL" clId="{AB4AD13C-7BF8-BE48-9F8A-0AD0AD39400C}" dt="2024-09-02T23:47:50.192" v="13307" actId="478"/>
          <ac:spMkLst>
            <pc:docMk/>
            <pc:sldMk cId="2896299954" sldId="490"/>
            <ac:spMk id="44" creationId="{F43C5700-2F59-A0AB-A69C-54CE1E1E2BB4}"/>
          </ac:spMkLst>
        </pc:spChg>
        <pc:spChg chg="add mod">
          <ac:chgData name="Liu, Zhenyuan" userId="b3177817-f3db-47ea-b98e-bfcd810437f2" providerId="ADAL" clId="{AB4AD13C-7BF8-BE48-9F8A-0AD0AD39400C}" dt="2024-09-02T23:46:11.305" v="13303" actId="1076"/>
          <ac:spMkLst>
            <pc:docMk/>
            <pc:sldMk cId="2896299954" sldId="490"/>
            <ac:spMk id="45" creationId="{57D7B815-9027-FDB4-4359-3F6AA896411C}"/>
          </ac:spMkLst>
        </pc:spChg>
        <pc:spChg chg="add mod">
          <ac:chgData name="Liu, Zhenyuan" userId="b3177817-f3db-47ea-b98e-bfcd810437f2" providerId="ADAL" clId="{AB4AD13C-7BF8-BE48-9F8A-0AD0AD39400C}" dt="2024-09-02T23:49:13.276" v="13308" actId="1076"/>
          <ac:spMkLst>
            <pc:docMk/>
            <pc:sldMk cId="2896299954" sldId="490"/>
            <ac:spMk id="47" creationId="{94BDAB3A-92F6-5F17-2556-36C77EC4E85C}"/>
          </ac:spMkLst>
        </pc:spChg>
        <pc:spChg chg="add mod">
          <ac:chgData name="Liu, Zhenyuan" userId="b3177817-f3db-47ea-b98e-bfcd810437f2" providerId="ADAL" clId="{AB4AD13C-7BF8-BE48-9F8A-0AD0AD39400C}" dt="2024-09-02T19:16:48.715" v="12570" actId="1038"/>
          <ac:spMkLst>
            <pc:docMk/>
            <pc:sldMk cId="2896299954" sldId="490"/>
            <ac:spMk id="48" creationId="{79651A25-6804-3305-FF91-F46F5A04B22F}"/>
          </ac:spMkLst>
        </pc:spChg>
        <pc:spChg chg="add mod">
          <ac:chgData name="Liu, Zhenyuan" userId="b3177817-f3db-47ea-b98e-bfcd810437f2" providerId="ADAL" clId="{AB4AD13C-7BF8-BE48-9F8A-0AD0AD39400C}" dt="2024-09-02T19:11:37.625" v="12552" actId="113"/>
          <ac:spMkLst>
            <pc:docMk/>
            <pc:sldMk cId="2896299954" sldId="490"/>
            <ac:spMk id="49" creationId="{E4065293-42F2-4EEF-D746-D5E73383B5D3}"/>
          </ac:spMkLst>
        </pc:spChg>
        <pc:spChg chg="add mod">
          <ac:chgData name="Liu, Zhenyuan" userId="b3177817-f3db-47ea-b98e-bfcd810437f2" providerId="ADAL" clId="{AB4AD13C-7BF8-BE48-9F8A-0AD0AD39400C}" dt="2024-09-02T19:15:27.295" v="12560" actId="1076"/>
          <ac:spMkLst>
            <pc:docMk/>
            <pc:sldMk cId="2896299954" sldId="490"/>
            <ac:spMk id="50" creationId="{5A049445-D046-7D5F-610E-10234526167A}"/>
          </ac:spMkLst>
        </pc:spChg>
        <pc:spChg chg="add mod">
          <ac:chgData name="Liu, Zhenyuan" userId="b3177817-f3db-47ea-b98e-bfcd810437f2" providerId="ADAL" clId="{AB4AD13C-7BF8-BE48-9F8A-0AD0AD39400C}" dt="2024-09-02T19:17:12.274" v="12573" actId="1035"/>
          <ac:spMkLst>
            <pc:docMk/>
            <pc:sldMk cId="2896299954" sldId="490"/>
            <ac:spMk id="51" creationId="{3E400D99-3F40-5001-4D18-2C105409B10B}"/>
          </ac:spMkLst>
        </pc:spChg>
        <pc:spChg chg="add mod">
          <ac:chgData name="Liu, Zhenyuan" userId="b3177817-f3db-47ea-b98e-bfcd810437f2" providerId="ADAL" clId="{AB4AD13C-7BF8-BE48-9F8A-0AD0AD39400C}" dt="2024-09-02T19:15:35.427" v="12564" actId="14100"/>
          <ac:spMkLst>
            <pc:docMk/>
            <pc:sldMk cId="2896299954" sldId="490"/>
            <ac:spMk id="52" creationId="{C2ECA1FC-2601-0759-B238-EA93E9A2A9FA}"/>
          </ac:spMkLst>
        </pc:spChg>
        <pc:spChg chg="add mod">
          <ac:chgData name="Liu, Zhenyuan" userId="b3177817-f3db-47ea-b98e-bfcd810437f2" providerId="ADAL" clId="{AB4AD13C-7BF8-BE48-9F8A-0AD0AD39400C}" dt="2024-09-02T19:16:43.295" v="12567" actId="1076"/>
          <ac:spMkLst>
            <pc:docMk/>
            <pc:sldMk cId="2896299954" sldId="490"/>
            <ac:spMk id="53" creationId="{31D8676D-1774-2D3C-7942-DB215137A552}"/>
          </ac:spMkLst>
        </pc:spChg>
        <pc:spChg chg="add mod">
          <ac:chgData name="Liu, Zhenyuan" userId="b3177817-f3db-47ea-b98e-bfcd810437f2" providerId="ADAL" clId="{AB4AD13C-7BF8-BE48-9F8A-0AD0AD39400C}" dt="2024-09-02T19:18:24.047" v="12578" actId="207"/>
          <ac:spMkLst>
            <pc:docMk/>
            <pc:sldMk cId="2896299954" sldId="490"/>
            <ac:spMk id="54" creationId="{BF33D03F-14BA-BBDF-62AE-20F037A7E993}"/>
          </ac:spMkLst>
        </pc:spChg>
        <pc:spChg chg="add mod">
          <ac:chgData name="Liu, Zhenyuan" userId="b3177817-f3db-47ea-b98e-bfcd810437f2" providerId="ADAL" clId="{AB4AD13C-7BF8-BE48-9F8A-0AD0AD39400C}" dt="2024-09-02T19:21:27.197" v="12632" actId="1076"/>
          <ac:spMkLst>
            <pc:docMk/>
            <pc:sldMk cId="2896299954" sldId="490"/>
            <ac:spMk id="55" creationId="{CDEE8B07-9784-048A-3E04-9F9369F0022A}"/>
          </ac:spMkLst>
        </pc:spChg>
        <pc:spChg chg="add mod">
          <ac:chgData name="Liu, Zhenyuan" userId="b3177817-f3db-47ea-b98e-bfcd810437f2" providerId="ADAL" clId="{AB4AD13C-7BF8-BE48-9F8A-0AD0AD39400C}" dt="2024-09-02T19:19:01.281" v="12585" actId="14100"/>
          <ac:spMkLst>
            <pc:docMk/>
            <pc:sldMk cId="2896299954" sldId="490"/>
            <ac:spMk id="56" creationId="{962C3AFF-2144-DBED-E57D-C0286C9755C2}"/>
          </ac:spMkLst>
        </pc:spChg>
        <pc:spChg chg="add mod">
          <ac:chgData name="Liu, Zhenyuan" userId="b3177817-f3db-47ea-b98e-bfcd810437f2" providerId="ADAL" clId="{AB4AD13C-7BF8-BE48-9F8A-0AD0AD39400C}" dt="2024-09-02T19:20:28.499" v="12630" actId="14100"/>
          <ac:spMkLst>
            <pc:docMk/>
            <pc:sldMk cId="2896299954" sldId="490"/>
            <ac:spMk id="57" creationId="{1C1E84F4-916B-CF01-B97C-9405A6393E9E}"/>
          </ac:spMkLst>
        </pc:spChg>
        <pc:spChg chg="add mod">
          <ac:chgData name="Liu, Zhenyuan" userId="b3177817-f3db-47ea-b98e-bfcd810437f2" providerId="ADAL" clId="{AB4AD13C-7BF8-BE48-9F8A-0AD0AD39400C}" dt="2024-09-03T16:30:14.979" v="13369" actId="13926"/>
          <ac:spMkLst>
            <pc:docMk/>
            <pc:sldMk cId="2896299954" sldId="490"/>
            <ac:spMk id="59" creationId="{F91EE090-B1B8-938A-64A8-2C4F7AB04C7A}"/>
          </ac:spMkLst>
        </pc:spChg>
        <pc:spChg chg="add del mod">
          <ac:chgData name="Liu, Zhenyuan" userId="b3177817-f3db-47ea-b98e-bfcd810437f2" providerId="ADAL" clId="{AB4AD13C-7BF8-BE48-9F8A-0AD0AD39400C}" dt="2024-09-02T20:15:57.210" v="12995" actId="478"/>
          <ac:spMkLst>
            <pc:docMk/>
            <pc:sldMk cId="2896299954" sldId="490"/>
            <ac:spMk id="61" creationId="{BE6B81A1-2AD9-5695-0C71-B67C4501FCD1}"/>
          </ac:spMkLst>
        </pc:spChg>
        <pc:grpChg chg="add mod">
          <ac:chgData name="Liu, Zhenyuan" userId="b3177817-f3db-47ea-b98e-bfcd810437f2" providerId="ADAL" clId="{AB4AD13C-7BF8-BE48-9F8A-0AD0AD39400C}" dt="2024-09-02T23:46:37.403" v="13306" actId="1076"/>
          <ac:grpSpMkLst>
            <pc:docMk/>
            <pc:sldMk cId="2896299954" sldId="490"/>
            <ac:grpSpMk id="13" creationId="{FBAE2F6D-EC4C-3951-B476-6238ACD8A376}"/>
          </ac:grpSpMkLst>
        </pc:grpChg>
        <pc:grpChg chg="mod topLvl">
          <ac:chgData name="Liu, Zhenyuan" userId="b3177817-f3db-47ea-b98e-bfcd810437f2" providerId="ADAL" clId="{AB4AD13C-7BF8-BE48-9F8A-0AD0AD39400C}" dt="2024-09-02T18:54:37.884" v="12430" actId="165"/>
          <ac:grpSpMkLst>
            <pc:docMk/>
            <pc:sldMk cId="2896299954" sldId="490"/>
            <ac:grpSpMk id="21" creationId="{F489E6A7-F8E5-93DB-7B64-6872D027882D}"/>
          </ac:grpSpMkLst>
        </pc:grpChg>
        <pc:grpChg chg="del">
          <ac:chgData name="Liu, Zhenyuan" userId="b3177817-f3db-47ea-b98e-bfcd810437f2" providerId="ADAL" clId="{AB4AD13C-7BF8-BE48-9F8A-0AD0AD39400C}" dt="2024-09-02T18:54:37.884" v="12430" actId="165"/>
          <ac:grpSpMkLst>
            <pc:docMk/>
            <pc:sldMk cId="2896299954" sldId="490"/>
            <ac:grpSpMk id="22" creationId="{43C936EE-CADB-B194-BA74-0CB3576D6D20}"/>
          </ac:grpSpMkLst>
        </pc:grpChg>
        <pc:picChg chg="add mod modCrop">
          <ac:chgData name="Liu, Zhenyuan" userId="b3177817-f3db-47ea-b98e-bfcd810437f2" providerId="ADAL" clId="{AB4AD13C-7BF8-BE48-9F8A-0AD0AD39400C}" dt="2024-09-02T18:52:34.365" v="12420" actId="732"/>
          <ac:picMkLst>
            <pc:docMk/>
            <pc:sldMk cId="2896299954" sldId="490"/>
            <ac:picMk id="4" creationId="{6B829D52-94AA-1EC0-89EB-ADA89A1427A0}"/>
          </ac:picMkLst>
        </pc:picChg>
        <pc:picChg chg="mod topLvl">
          <ac:chgData name="Liu, Zhenyuan" userId="b3177817-f3db-47ea-b98e-bfcd810437f2" providerId="ADAL" clId="{AB4AD13C-7BF8-BE48-9F8A-0AD0AD39400C}" dt="2024-09-02T18:54:37.884" v="12430" actId="165"/>
          <ac:picMkLst>
            <pc:docMk/>
            <pc:sldMk cId="2896299954" sldId="490"/>
            <ac:picMk id="5" creationId="{4DA58AB0-8E67-AD80-D507-110F8D836419}"/>
          </ac:picMkLst>
        </pc:picChg>
        <pc:picChg chg="add mod modCrop">
          <ac:chgData name="Liu, Zhenyuan" userId="b3177817-f3db-47ea-b98e-bfcd810437f2" providerId="ADAL" clId="{AB4AD13C-7BF8-BE48-9F8A-0AD0AD39400C}" dt="2024-09-02T18:52:39.249" v="12421" actId="1076"/>
          <ac:picMkLst>
            <pc:docMk/>
            <pc:sldMk cId="2896299954" sldId="490"/>
            <ac:picMk id="35" creationId="{F4C5BF65-5838-C9E2-7AA1-90A18C6DE6DF}"/>
          </ac:picMkLst>
        </pc:picChg>
        <pc:picChg chg="add mod">
          <ac:chgData name="Liu, Zhenyuan" userId="b3177817-f3db-47ea-b98e-bfcd810437f2" providerId="ADAL" clId="{AB4AD13C-7BF8-BE48-9F8A-0AD0AD39400C}" dt="2024-09-02T23:46:11.305" v="13303" actId="1076"/>
          <ac:picMkLst>
            <pc:docMk/>
            <pc:sldMk cId="2896299954" sldId="490"/>
            <ac:picMk id="39" creationId="{FDBB22AC-AB87-FCF7-CE7C-5065FBA7F8FB}"/>
          </ac:picMkLst>
        </pc:picChg>
        <pc:cxnChg chg="del">
          <ac:chgData name="Liu, Zhenyuan" userId="b3177817-f3db-47ea-b98e-bfcd810437f2" providerId="ADAL" clId="{AB4AD13C-7BF8-BE48-9F8A-0AD0AD39400C}" dt="2024-09-02T18:49:44.026" v="12313" actId="478"/>
          <ac:cxnSpMkLst>
            <pc:docMk/>
            <pc:sldMk cId="2896299954" sldId="490"/>
            <ac:cxnSpMk id="25" creationId="{24A0E47A-20F9-E257-45AD-2A82F0FD1301}"/>
          </ac:cxnSpMkLst>
        </pc:cxnChg>
        <pc:cxnChg chg="del">
          <ac:chgData name="Liu, Zhenyuan" userId="b3177817-f3db-47ea-b98e-bfcd810437f2" providerId="ADAL" clId="{AB4AD13C-7BF8-BE48-9F8A-0AD0AD39400C}" dt="2024-09-02T18:49:46.510" v="12315" actId="478"/>
          <ac:cxnSpMkLst>
            <pc:docMk/>
            <pc:sldMk cId="2896299954" sldId="490"/>
            <ac:cxnSpMk id="27" creationId="{024236D1-423B-774D-4DDD-D7067170B1C7}"/>
          </ac:cxnSpMkLst>
        </pc:cxnChg>
        <pc:cxnChg chg="del">
          <ac:chgData name="Liu, Zhenyuan" userId="b3177817-f3db-47ea-b98e-bfcd810437f2" providerId="ADAL" clId="{AB4AD13C-7BF8-BE48-9F8A-0AD0AD39400C}" dt="2024-09-02T18:49:48.546" v="12317" actId="478"/>
          <ac:cxnSpMkLst>
            <pc:docMk/>
            <pc:sldMk cId="2896299954" sldId="490"/>
            <ac:cxnSpMk id="30" creationId="{A12CE74D-1FA8-8291-5AF5-30607D21659C}"/>
          </ac:cxnSpMkLst>
        </pc:cxnChg>
      </pc:sldChg>
      <pc:sldChg chg="modSp add del mod">
        <pc:chgData name="Liu, Zhenyuan" userId="b3177817-f3db-47ea-b98e-bfcd810437f2" providerId="ADAL" clId="{AB4AD13C-7BF8-BE48-9F8A-0AD0AD39400C}" dt="2024-09-02T18:49:01.426" v="12310" actId="2696"/>
        <pc:sldMkLst>
          <pc:docMk/>
          <pc:sldMk cId="3449047604" sldId="491"/>
        </pc:sldMkLst>
        <pc:spChg chg="mod">
          <ac:chgData name="Liu, Zhenyuan" userId="b3177817-f3db-47ea-b98e-bfcd810437f2" providerId="ADAL" clId="{AB4AD13C-7BF8-BE48-9F8A-0AD0AD39400C}" dt="2024-09-02T18:48:32.968" v="12304" actId="20577"/>
          <ac:spMkLst>
            <pc:docMk/>
            <pc:sldMk cId="3449047604" sldId="491"/>
            <ac:spMk id="2" creationId="{1EC99D32-61B2-72F1-39E7-E822BD24FD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2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02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19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7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8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5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1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1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03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4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8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3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77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87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9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7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C2D0595-5770-C96B-A9D1-4F753B1818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836309"/>
            <a:ext cx="9144000" cy="1524001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4000" b="1"/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E14D3FB-B92A-0140-6727-1A2CFC21B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591957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red letter w on a black background&#10;&#10;Description automatically generated">
            <a:extLst>
              <a:ext uri="{FF2B5EF4-FFF2-40B4-BE49-F238E27FC236}">
                <a16:creationId xmlns:a16="http://schemas.microsoft.com/office/drawing/2014/main" id="{16AFF59A-392A-B90D-90C3-40ADAD4A6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78" y="990600"/>
            <a:ext cx="3393650" cy="1097280"/>
          </a:xfrm>
          <a:prstGeom prst="rect">
            <a:avLst/>
          </a:prstGeom>
        </p:spPr>
      </p:pic>
      <p:pic>
        <p:nvPicPr>
          <p:cNvPr id="12" name="Picture 11" descr="A grey logo with text&#10;&#10;Description automatically generated">
            <a:extLst>
              <a:ext uri="{FF2B5EF4-FFF2-40B4-BE49-F238E27FC236}">
                <a16:creationId xmlns:a16="http://schemas.microsoft.com/office/drawing/2014/main" id="{4C1E441D-3FAC-DA36-0F0B-FE18196D79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9" b="12037"/>
          <a:stretch/>
        </p:blipFill>
        <p:spPr>
          <a:xfrm>
            <a:off x="8112370" y="2836309"/>
            <a:ext cx="4079630" cy="402169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ts val="3800"/>
              </a:lnSpc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 err="1"/>
              <a:t>ghghghg</a:t>
            </a:r>
            <a:endParaRPr lang="en-US" dirty="0"/>
          </a:p>
        </p:txBody>
      </p:sp>
      <p:sp>
        <p:nvSpPr>
          <p:cNvPr id="36" name="Picture Placeholder 29">
            <a:extLst>
              <a:ext uri="{FF2B5EF4-FFF2-40B4-BE49-F238E27FC236}">
                <a16:creationId xmlns:a16="http://schemas.microsoft.com/office/drawing/2014/main" id="{5244BC53-C119-4F58-759C-4315A0FAA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798655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29">
            <a:extLst>
              <a:ext uri="{FF2B5EF4-FFF2-40B4-BE49-F238E27FC236}">
                <a16:creationId xmlns:a16="http://schemas.microsoft.com/office/drawing/2014/main" id="{A49D9818-2411-344C-A56B-875F98535D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" y="3971259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29DEAC6C-0B95-082C-AE64-4DB58BBA1A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5769" y="1798655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29">
            <a:extLst>
              <a:ext uri="{FF2B5EF4-FFF2-40B4-BE49-F238E27FC236}">
                <a16:creationId xmlns:a16="http://schemas.microsoft.com/office/drawing/2014/main" id="{563B06A4-C363-484C-CF9B-67A85842D4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5768" y="3971259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9">
            <a:extLst>
              <a:ext uri="{FF2B5EF4-FFF2-40B4-BE49-F238E27FC236}">
                <a16:creationId xmlns:a16="http://schemas.microsoft.com/office/drawing/2014/main" id="{6A31F244-4234-8398-1A92-815E5A2CE8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940" y="1798655"/>
            <a:ext cx="3560461" cy="2009669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29">
            <a:extLst>
              <a:ext uri="{FF2B5EF4-FFF2-40B4-BE49-F238E27FC236}">
                <a16:creationId xmlns:a16="http://schemas.microsoft.com/office/drawing/2014/main" id="{A98A7173-01A5-7FE9-3F9D-EB7D34B47B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939" y="3971259"/>
            <a:ext cx="3560461" cy="200966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F515B657-5011-7715-8F0C-0D7032BCB695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09599" y="1798638"/>
            <a:ext cx="10972801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29">
            <a:extLst>
              <a:ext uri="{FF2B5EF4-FFF2-40B4-BE49-F238E27FC236}">
                <a16:creationId xmlns:a16="http://schemas.microsoft.com/office/drawing/2014/main" id="{5244BC53-C119-4F58-759C-4315A0FAA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798654"/>
            <a:ext cx="3560461" cy="355853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8" name="Picture Placeholder 29">
            <a:extLst>
              <a:ext uri="{FF2B5EF4-FFF2-40B4-BE49-F238E27FC236}">
                <a16:creationId xmlns:a16="http://schemas.microsoft.com/office/drawing/2014/main" id="{29DEAC6C-0B95-082C-AE64-4DB58BBA1A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5769" y="1798655"/>
            <a:ext cx="3560461" cy="3558536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29">
            <a:extLst>
              <a:ext uri="{FF2B5EF4-FFF2-40B4-BE49-F238E27FC236}">
                <a16:creationId xmlns:a16="http://schemas.microsoft.com/office/drawing/2014/main" id="{6A31F244-4234-8398-1A92-815E5A2CE8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940" y="1798655"/>
            <a:ext cx="3560461" cy="35585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7F27-E780-1D1A-2235-3359A9AD23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7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C3F6AF-61A0-8B1C-2E91-A2C94FBCE73C}"/>
              </a:ext>
            </a:extLst>
          </p:cNvPr>
          <p:cNvSpPr txBox="1"/>
          <p:nvPr userDrawn="1"/>
        </p:nvSpPr>
        <p:spPr>
          <a:xfrm>
            <a:off x="5327374" y="5396947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3D2F03-3057-A9E9-4126-7CC2206204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576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58090A-63C8-ADC3-23D8-A48EFF69A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193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53085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57F27-E780-1D1A-2235-3359A9AD23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597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23D2F03-3057-A9E9-4126-7CC2206204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576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58090A-63C8-ADC3-23D8-A48EFF69A4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21939" y="5396947"/>
            <a:ext cx="3560461" cy="693312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400"/>
            </a:lvl3pPr>
            <a:lvl4pPr marL="914400" indent="0" algn="ctr">
              <a:buNone/>
              <a:defRPr sz="1400"/>
            </a:lvl4pPr>
            <a:lvl5pPr marL="1143000" indent="0" algn="ctr">
              <a:buNone/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3EF471E3-3169-E47C-1DF5-8E18891BD311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09600" y="1798638"/>
            <a:ext cx="3560763" cy="355917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hart Placeholder 4">
            <a:extLst>
              <a:ext uri="{FF2B5EF4-FFF2-40B4-BE49-F238E27FC236}">
                <a16:creationId xmlns:a16="http://schemas.microsoft.com/office/drawing/2014/main" id="{AFF3D7C2-5A28-5CCC-774B-408975F809D4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4315617" y="1798014"/>
            <a:ext cx="3560763" cy="35591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hart Placeholder 4">
            <a:extLst>
              <a:ext uri="{FF2B5EF4-FFF2-40B4-BE49-F238E27FC236}">
                <a16:creationId xmlns:a16="http://schemas.microsoft.com/office/drawing/2014/main" id="{F4526561-6D13-A8BC-DFED-3E9422B381E9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021634" y="1798014"/>
            <a:ext cx="3560763" cy="35591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523D3-F72C-A737-D43A-E356A52D838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A grey logo with text&#10;&#10;Description automatically generated">
            <a:extLst>
              <a:ext uri="{FF2B5EF4-FFF2-40B4-BE49-F238E27FC236}">
                <a16:creationId xmlns:a16="http://schemas.microsoft.com/office/drawing/2014/main" id="{B1D05FE9-9C13-6D48-7303-93DC7F7D7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523D3-F72C-A737-D43A-E356A52D838C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074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2">
    <p:bg>
      <p:bgPr>
        <a:solidFill>
          <a:srgbClr val="AB1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990601"/>
            <a:ext cx="3383438" cy="11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182" y="2693986"/>
            <a:ext cx="4260818" cy="417223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37925"/>
            <a:ext cx="9144000" cy="1524001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09600" y="4293573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408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E98F50-F8E9-DD5D-F0F3-B177E05FE517}"/>
              </a:ext>
            </a:extLst>
          </p:cNvPr>
          <p:cNvSpPr/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AB162B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CB2D455-4055-7480-CBDA-FD85C71E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024064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045F49-C082-20D9-8199-F2BED577C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68416"/>
            <a:ext cx="9144000" cy="1524001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792277-BE88-7783-1DD4-5085D63F96DC}"/>
              </a:ext>
            </a:extLst>
          </p:cNvPr>
          <p:cNvSpPr txBox="1"/>
          <p:nvPr userDrawn="1"/>
        </p:nvSpPr>
        <p:spPr>
          <a:xfrm>
            <a:off x="-433137" y="436024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pic>
        <p:nvPicPr>
          <p:cNvPr id="18" name="Picture 17" descr="A grey logo with text&#10;&#10;Description automatically generated">
            <a:extLst>
              <a:ext uri="{FF2B5EF4-FFF2-40B4-BE49-F238E27FC236}">
                <a16:creationId xmlns:a16="http://schemas.microsoft.com/office/drawing/2014/main" id="{5376143C-E399-5AFE-BF3E-718BB88400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9" b="12037"/>
          <a:stretch/>
        </p:blipFill>
        <p:spPr>
          <a:xfrm>
            <a:off x="8112370" y="2836309"/>
            <a:ext cx="4079630" cy="402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83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0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795464"/>
            <a:ext cx="3491097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51C2A1F-7537-C4F1-6B37-08D509AD7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3325" y="1799550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92441D67-6FBE-E495-29AB-89B669EEEC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63322" y="397548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EF4467BA-E9BA-5857-EAD9-76EDE888A9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4175" y="179546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EEE304F3-E1CB-FB4B-9A38-A4949DB383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172" y="3971398"/>
            <a:ext cx="3578225" cy="2012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4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>
          <a:xfrm>
            <a:off x="609600" y="351367"/>
            <a:ext cx="10972800" cy="800100"/>
          </a:xfrm>
        </p:spPr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8091303" y="1795464"/>
            <a:ext cx="3491097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51C2A1F-7537-C4F1-6B37-08D509AD72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3" y="1799550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92441D67-6FBE-E495-29AB-89B669EEEC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97548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EF4467BA-E9BA-5857-EAD9-76EDE888A9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0453" y="1795464"/>
            <a:ext cx="3578225" cy="201295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EEE304F3-E1CB-FB4B-9A38-A4949DB383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0450" y="3971398"/>
            <a:ext cx="3578225" cy="2012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795464"/>
            <a:ext cx="4141304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7B081FF-3E29-3D08-F3F2-FAADD0528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9688" y="1795463"/>
            <a:ext cx="6462712" cy="418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609600" y="1795464"/>
            <a:ext cx="4141304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4" name="Chart Placeholder 2">
            <a:extLst>
              <a:ext uri="{FF2B5EF4-FFF2-40B4-BE49-F238E27FC236}">
                <a16:creationId xmlns:a16="http://schemas.microsoft.com/office/drawing/2014/main" id="{6A0E3AFB-EF36-B596-ECF7-DB02E81A9E3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119688" y="1795463"/>
            <a:ext cx="6462712" cy="418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noProof="1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>
          <a:xfrm>
            <a:off x="7441096" y="1795464"/>
            <a:ext cx="4141304" cy="4189412"/>
          </a:xfrm>
        </p:spPr>
        <p:txBody>
          <a:bodyPr anchor="ctr" anchorCtr="0"/>
          <a:lstStyle>
            <a:lvl1pPr>
              <a:buClr>
                <a:srgbClr val="C4122F"/>
              </a:buClr>
              <a:defRPr/>
            </a:lvl1pPr>
            <a:lvl2pPr>
              <a:buClr>
                <a:srgbClr val="C4122F"/>
              </a:buClr>
              <a:defRPr/>
            </a:lvl2pPr>
            <a:lvl3pPr>
              <a:buClr>
                <a:srgbClr val="C4122F"/>
              </a:buClr>
              <a:defRPr/>
            </a:lvl3pPr>
            <a:lvl4pPr>
              <a:buClr>
                <a:srgbClr val="C4122F"/>
              </a:buClr>
              <a:defRPr/>
            </a:lvl4pPr>
            <a:lvl5pPr>
              <a:buClr>
                <a:srgbClr val="C4122F"/>
              </a:buClr>
              <a:defRPr/>
            </a:lvl5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7B081FF-3E29-3D08-F3F2-FAADD0528E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795463"/>
            <a:ext cx="6462712" cy="418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9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7048"/>
            <a:ext cx="5283200" cy="4495800"/>
          </a:xfrm>
        </p:spPr>
        <p:txBody>
          <a:bodyPr>
            <a:normAutofit/>
          </a:bodyPr>
          <a:lstStyle>
            <a:lvl1pPr>
              <a:buClr>
                <a:srgbClr val="C4122F"/>
              </a:buClr>
              <a:defRPr sz="2400"/>
            </a:lvl1pPr>
            <a:lvl2pPr>
              <a:buClr>
                <a:srgbClr val="C4122F"/>
              </a:buClr>
              <a:defRPr sz="2000"/>
            </a:lvl2pPr>
            <a:lvl3pPr>
              <a:buClr>
                <a:srgbClr val="C4122F"/>
              </a:buClr>
              <a:defRPr sz="1800"/>
            </a:lvl3pPr>
            <a:lvl4pPr>
              <a:buClr>
                <a:srgbClr val="C4122F"/>
              </a:buClr>
              <a:defRPr sz="1600"/>
            </a:lvl4pPr>
            <a:lvl5pPr>
              <a:buClr>
                <a:srgbClr val="C4122F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2" y="1527048"/>
            <a:ext cx="5283200" cy="4495800"/>
          </a:xfrm>
        </p:spPr>
        <p:txBody>
          <a:bodyPr>
            <a:normAutofit/>
          </a:bodyPr>
          <a:lstStyle>
            <a:lvl1pPr>
              <a:buClr>
                <a:srgbClr val="C4122F"/>
              </a:buClr>
              <a:defRPr sz="2400"/>
            </a:lvl1pPr>
            <a:lvl2pPr>
              <a:buClr>
                <a:srgbClr val="C4122F"/>
              </a:buClr>
              <a:defRPr sz="2000"/>
            </a:lvl2pPr>
            <a:lvl3pPr>
              <a:buClr>
                <a:srgbClr val="C4122F"/>
              </a:buClr>
              <a:defRPr sz="1800"/>
            </a:lvl3pPr>
            <a:lvl4pPr>
              <a:buClr>
                <a:srgbClr val="C4122F"/>
              </a:buClr>
              <a:defRPr sz="1600"/>
            </a:lvl4pPr>
            <a:lvl5pPr>
              <a:buClr>
                <a:srgbClr val="C4122F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3090"/>
            <a:ext cx="10972800" cy="8001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234967"/>
            <a:ext cx="11582400" cy="45719"/>
          </a:xfrm>
          <a:prstGeom prst="rect">
            <a:avLst/>
          </a:prstGeom>
          <a:solidFill>
            <a:srgbClr val="AB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letter w on a black background&#10;&#10;Description automatically generated">
            <a:extLst>
              <a:ext uri="{FF2B5EF4-FFF2-40B4-BE49-F238E27FC236}">
                <a16:creationId xmlns:a16="http://schemas.microsoft.com/office/drawing/2014/main" id="{628F81A4-8449-2076-D026-43F034BC1E1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28" y="6237513"/>
            <a:ext cx="1131217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5" r:id="rId2"/>
    <p:sldLayoutId id="2147483695" r:id="rId3"/>
    <p:sldLayoutId id="2147483697" r:id="rId4"/>
    <p:sldLayoutId id="2147483700" r:id="rId5"/>
    <p:sldLayoutId id="2147483699" r:id="rId6"/>
    <p:sldLayoutId id="2147483703" r:id="rId7"/>
    <p:sldLayoutId id="2147483698" r:id="rId8"/>
    <p:sldLayoutId id="2147483664" r:id="rId9"/>
    <p:sldLayoutId id="2147483666" r:id="rId10"/>
    <p:sldLayoutId id="2147483696" r:id="rId11"/>
    <p:sldLayoutId id="2147483702" r:id="rId12"/>
    <p:sldLayoutId id="2147483701" r:id="rId13"/>
    <p:sldLayoutId id="2147483704" r:id="rId14"/>
    <p:sldLayoutId id="2147483667" r:id="rId15"/>
    <p:sldLayoutId id="2147483706" r:id="rId16"/>
    <p:sldLayoutId id="2147483707" r:id="rId17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600" b="1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rgbClr val="AB162B"/>
        </a:buClr>
        <a:buFont typeface="Arial" pitchFamily="34" charset="0"/>
        <a:buChar char="•"/>
        <a:defRPr sz="24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Verdana" pitchFamily="34" charset="0"/>
        <a:buChar char="─"/>
        <a:defRPr sz="20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Wingdings" pitchFamily="2" charset="2"/>
        <a:buChar char="§"/>
        <a:defRPr sz="18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Courier New" pitchFamily="49" charset="0"/>
        <a:buChar char="o"/>
        <a:defRPr sz="1600" kern="120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rgbClr val="AB162B"/>
        </a:buClr>
        <a:buFont typeface="Arial" pitchFamily="34" charset="0"/>
        <a:buChar char="•"/>
        <a:defRPr sz="1600" kern="1200" baseline="0">
          <a:solidFill>
            <a:srgbClr val="272626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14" y="2872421"/>
            <a:ext cx="10994572" cy="119337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FaultDetective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Explainable to a Fault, from the Design Layout to the Software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714" y="4463616"/>
            <a:ext cx="10994572" cy="625595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Zhenyuan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(Charlotte) Liu,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Dillibabu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Shanmugam and Patrick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Schaumont</a:t>
            </a: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WPI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Vernam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A50C4-CD95-4F43-80B0-84B9BF615835}"/>
              </a:ext>
            </a:extLst>
          </p:cNvPr>
          <p:cNvSpPr txBox="1"/>
          <p:nvPr/>
        </p:nvSpPr>
        <p:spPr>
          <a:xfrm>
            <a:off x="2755075" y="167442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D5121-A7D7-2943-920B-572378766192}"/>
              </a:ext>
            </a:extLst>
          </p:cNvPr>
          <p:cNvSpPr txBox="1"/>
          <p:nvPr/>
        </p:nvSpPr>
        <p:spPr>
          <a:xfrm>
            <a:off x="1947553" y="159129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6A4109-AA39-2243-89B3-47015873C6E2}"/>
              </a:ext>
            </a:extLst>
          </p:cNvPr>
          <p:cNvSpPr txBox="1"/>
          <p:nvPr/>
        </p:nvSpPr>
        <p:spPr>
          <a:xfrm>
            <a:off x="2529444" y="147254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E0E9D-CFFE-214F-9F23-2C04AC1A33EB}"/>
              </a:ext>
            </a:extLst>
          </p:cNvPr>
          <p:cNvSpPr txBox="1"/>
          <p:nvPr/>
        </p:nvSpPr>
        <p:spPr>
          <a:xfrm>
            <a:off x="8183105" y="1033254"/>
            <a:ext cx="3410181" cy="11933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rgbClr val="003C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 2024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9C8878C-1BCD-5E4A-BD90-82CED347351C}"/>
              </a:ext>
            </a:extLst>
          </p:cNvPr>
          <p:cNvSpPr txBox="1">
            <a:spLocks/>
          </p:cNvSpPr>
          <p:nvPr/>
        </p:nvSpPr>
        <p:spPr>
          <a:xfrm>
            <a:off x="598714" y="6265404"/>
            <a:ext cx="10994572" cy="395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428309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diagram of a diagram of a different way&#10;&#10;Description automatically generated with medium confidence">
            <a:extLst>
              <a:ext uri="{FF2B5EF4-FFF2-40B4-BE49-F238E27FC236}">
                <a16:creationId xmlns:a16="http://schemas.microsoft.com/office/drawing/2014/main" id="{89F16D12-8D40-64D1-DF5C-124DE266D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9"/>
          <a:stretch/>
        </p:blipFill>
        <p:spPr>
          <a:xfrm>
            <a:off x="685462" y="2493309"/>
            <a:ext cx="2855593" cy="26065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Visualized Fault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AF9D-DB0C-17A5-BA16-1EC3B4B2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fault patterns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0283-4258-16CE-4546-1779445F67E7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a diagram of a different way&#10;&#10;Description automatically generated with medium confidence">
            <a:extLst>
              <a:ext uri="{FF2B5EF4-FFF2-40B4-BE49-F238E27FC236}">
                <a16:creationId xmlns:a16="http://schemas.microsoft.com/office/drawing/2014/main" id="{E190F351-B57F-2BFF-6892-841179683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3" r="49132"/>
          <a:stretch/>
        </p:blipFill>
        <p:spPr>
          <a:xfrm>
            <a:off x="3541055" y="2493309"/>
            <a:ext cx="2578360" cy="2606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FA30B5-CA9D-149B-BA58-8ECDDA50A65B}"/>
              </a:ext>
            </a:extLst>
          </p:cNvPr>
          <p:cNvSpPr txBox="1"/>
          <p:nvPr/>
        </p:nvSpPr>
        <p:spPr>
          <a:xfrm>
            <a:off x="206868" y="3001210"/>
            <a:ext cx="77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61CFB2-17C7-A54E-70FE-F08529061F5D}"/>
              </a:ext>
            </a:extLst>
          </p:cNvPr>
          <p:cNvCxnSpPr>
            <a:cxnSpLocks/>
          </p:cNvCxnSpPr>
          <p:nvPr/>
        </p:nvCxnSpPr>
        <p:spPr>
          <a:xfrm>
            <a:off x="596714" y="3310316"/>
            <a:ext cx="212994" cy="13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diagram of a diagram of a different way&#10;&#10;Description automatically generated with medium confidence">
            <a:extLst>
              <a:ext uri="{FF2B5EF4-FFF2-40B4-BE49-F238E27FC236}">
                <a16:creationId xmlns:a16="http://schemas.microsoft.com/office/drawing/2014/main" id="{2E52F361-CF26-8D92-CDB9-C1539A8E1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r="27307"/>
          <a:stretch/>
        </p:blipFill>
        <p:spPr>
          <a:xfrm>
            <a:off x="6272402" y="2493309"/>
            <a:ext cx="2327972" cy="2606517"/>
          </a:xfrm>
          <a:prstGeom prst="rect">
            <a:avLst/>
          </a:prstGeom>
        </p:spPr>
      </p:pic>
      <p:pic>
        <p:nvPicPr>
          <p:cNvPr id="15" name="Picture 14" descr="A diagram of a diagram of a different way&#10;&#10;Description automatically generated with medium confidence">
            <a:extLst>
              <a:ext uri="{FF2B5EF4-FFF2-40B4-BE49-F238E27FC236}">
                <a16:creationId xmlns:a16="http://schemas.microsoft.com/office/drawing/2014/main" id="{3C8DA02F-E34D-79DD-2C1F-022AB470A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>
          <a:xfrm>
            <a:off x="8875279" y="2493308"/>
            <a:ext cx="2860108" cy="260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AF49D8-0386-F760-BABE-3A841A6E0921}"/>
              </a:ext>
            </a:extLst>
          </p:cNvPr>
          <p:cNvSpPr txBox="1"/>
          <p:nvPr/>
        </p:nvSpPr>
        <p:spPr>
          <a:xfrm>
            <a:off x="5052509" y="5603631"/>
            <a:ext cx="2829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Weird machine does exist!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92694-81DA-90D1-6244-DEBB5D153A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66" t="12506" r="26719" b="19474"/>
          <a:stretch/>
        </p:blipFill>
        <p:spPr>
          <a:xfrm>
            <a:off x="4259716" y="5091488"/>
            <a:ext cx="977404" cy="14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Analysis: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FaultDetective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5541D4-71D0-DF1F-7B72-612421B63A18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 Redundancy + Scan Chain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939769B-AC2F-982D-6887-30E11EABD418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FDDF94E-AB0D-2F27-858C-B76BD67D99D0}"/>
              </a:ext>
            </a:extLst>
          </p:cNvPr>
          <p:cNvGrpSpPr/>
          <p:nvPr/>
        </p:nvGrpSpPr>
        <p:grpSpPr>
          <a:xfrm>
            <a:off x="2425803" y="3214153"/>
            <a:ext cx="2846447" cy="1323439"/>
            <a:chOff x="2425803" y="3214153"/>
            <a:chExt cx="2846447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66A211-2759-EF36-168B-9914B6DE3304}"/>
                </a:ext>
              </a:extLst>
            </p:cNvPr>
            <p:cNvSpPr txBox="1"/>
            <p:nvPr/>
          </p:nvSpPr>
          <p:spPr>
            <a:xfrm>
              <a:off x="2425803" y="3214153"/>
              <a:ext cx="14843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Processor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Peripherals 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Memory 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Registers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161150BA-5162-3239-4CAC-859D077FA382}"/>
                </a:ext>
              </a:extLst>
            </p:cNvPr>
            <p:cNvSpPr/>
            <p:nvPr/>
          </p:nvSpPr>
          <p:spPr>
            <a:xfrm>
              <a:off x="3729417" y="3370413"/>
              <a:ext cx="325332" cy="1077218"/>
            </a:xfrm>
            <a:prstGeom prst="rightBrac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F08327-5C8E-D21D-12E0-5CA5229D7FC7}"/>
                </a:ext>
              </a:extLst>
            </p:cNvPr>
            <p:cNvSpPr/>
            <p:nvPr/>
          </p:nvSpPr>
          <p:spPr>
            <a:xfrm>
              <a:off x="4132683" y="3579551"/>
              <a:ext cx="1139567" cy="6772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3CC9586-C6AA-02E9-A18D-ACF918EED202}"/>
              </a:ext>
            </a:extLst>
          </p:cNvPr>
          <p:cNvGrpSpPr/>
          <p:nvPr/>
        </p:nvGrpSpPr>
        <p:grpSpPr>
          <a:xfrm>
            <a:off x="4702466" y="2444701"/>
            <a:ext cx="3515651" cy="2946908"/>
            <a:chOff x="4702466" y="2444701"/>
            <a:chExt cx="3515651" cy="294690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B185A42-B048-FA52-44AE-10FA9297E4D2}"/>
                </a:ext>
              </a:extLst>
            </p:cNvPr>
            <p:cNvSpPr/>
            <p:nvPr/>
          </p:nvSpPr>
          <p:spPr>
            <a:xfrm>
              <a:off x="4703445" y="2444702"/>
              <a:ext cx="1139567" cy="6772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8043B89-F90C-CBE3-D48C-6EB9432E1C74}"/>
                </a:ext>
              </a:extLst>
            </p:cNvPr>
            <p:cNvSpPr/>
            <p:nvPr/>
          </p:nvSpPr>
          <p:spPr>
            <a:xfrm>
              <a:off x="6410325" y="2444701"/>
              <a:ext cx="1139567" cy="6772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3A0495A-6974-83ED-67B8-5D627345556D}"/>
                </a:ext>
              </a:extLst>
            </p:cNvPr>
            <p:cNvSpPr/>
            <p:nvPr/>
          </p:nvSpPr>
          <p:spPr>
            <a:xfrm>
              <a:off x="7078550" y="3537269"/>
              <a:ext cx="1139567" cy="6772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89C49C6-A5F0-AB14-788A-51BC8592E0B8}"/>
                </a:ext>
              </a:extLst>
            </p:cNvPr>
            <p:cNvSpPr/>
            <p:nvPr/>
          </p:nvSpPr>
          <p:spPr>
            <a:xfrm>
              <a:off x="4702466" y="4714400"/>
              <a:ext cx="1139567" cy="6772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0B9D434-E9B6-1F50-20D3-308D2BBA77FF}"/>
                </a:ext>
              </a:extLst>
            </p:cNvPr>
            <p:cNvSpPr/>
            <p:nvPr/>
          </p:nvSpPr>
          <p:spPr>
            <a:xfrm>
              <a:off x="6410325" y="4714399"/>
              <a:ext cx="1139567" cy="67720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9530E1C-7869-02AB-9F8A-9CC631EFF392}"/>
              </a:ext>
            </a:extLst>
          </p:cNvPr>
          <p:cNvGrpSpPr/>
          <p:nvPr/>
        </p:nvGrpSpPr>
        <p:grpSpPr>
          <a:xfrm>
            <a:off x="4702467" y="2902341"/>
            <a:ext cx="2945867" cy="1946366"/>
            <a:chOff x="4702467" y="2902341"/>
            <a:chExt cx="2945867" cy="1946366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2B98DA9-6EC6-BE76-3096-274D0BD44271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 flipH="1">
              <a:off x="5840798" y="3875874"/>
              <a:ext cx="1237752" cy="852187"/>
            </a:xfrm>
            <a:prstGeom prst="straightConnector1">
              <a:avLst/>
            </a:prstGeom>
            <a:ln w="3810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8CFFD458-1DC8-7E73-82D7-4E78BC438E09}"/>
                </a:ext>
              </a:extLst>
            </p:cNvPr>
            <p:cNvGrpSpPr/>
            <p:nvPr/>
          </p:nvGrpSpPr>
          <p:grpSpPr>
            <a:xfrm>
              <a:off x="4702467" y="2902341"/>
              <a:ext cx="2945867" cy="1946366"/>
              <a:chOff x="4702467" y="2902341"/>
              <a:chExt cx="2945867" cy="1946366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59281514-A925-EF20-8FCD-EA285C65EDF6}"/>
                  </a:ext>
                </a:extLst>
              </p:cNvPr>
              <p:cNvCxnSpPr>
                <a:stCxn id="12" idx="0"/>
                <a:endCxn id="42" idx="2"/>
              </p:cNvCxnSpPr>
              <p:nvPr/>
            </p:nvCxnSpPr>
            <p:spPr>
              <a:xfrm flipV="1">
                <a:off x="4702467" y="3121911"/>
                <a:ext cx="570762" cy="45764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3389C71-7F9C-3EBD-CDC5-717EC0098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41288" y="2902341"/>
                <a:ext cx="569037" cy="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E568DDF9-E01A-FC95-3B4B-DF59AC4EC141}"/>
                  </a:ext>
                </a:extLst>
              </p:cNvPr>
              <p:cNvCxnSpPr>
                <a:cxnSpLocks/>
                <a:stCxn id="43" idx="2"/>
                <a:endCxn id="44" idx="0"/>
              </p:cNvCxnSpPr>
              <p:nvPr/>
            </p:nvCxnSpPr>
            <p:spPr>
              <a:xfrm>
                <a:off x="6980109" y="3121910"/>
                <a:ext cx="668225" cy="415359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1AF3C776-0BBB-1EC0-3E25-DA0E5FE74154}"/>
                  </a:ext>
                </a:extLst>
              </p:cNvPr>
              <p:cNvCxnSpPr>
                <a:cxnSpLocks/>
                <a:stCxn id="44" idx="2"/>
                <a:endCxn id="46" idx="0"/>
              </p:cNvCxnSpPr>
              <p:nvPr/>
            </p:nvCxnSpPr>
            <p:spPr>
              <a:xfrm flipH="1">
                <a:off x="6980109" y="4214478"/>
                <a:ext cx="668225" cy="499921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85BEA7A1-3514-056D-094C-C6377301EA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41288" y="4848707"/>
                <a:ext cx="569037" cy="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ABF3320A-AB12-B6EF-0DC9-A8D26F1F5F94}"/>
                  </a:ext>
                </a:extLst>
              </p:cNvPr>
              <p:cNvCxnSpPr>
                <a:cxnSpLocks/>
                <a:stCxn id="45" idx="0"/>
                <a:endCxn id="12" idx="2"/>
              </p:cNvCxnSpPr>
              <p:nvPr/>
            </p:nvCxnSpPr>
            <p:spPr>
              <a:xfrm flipH="1" flipV="1">
                <a:off x="4702467" y="4256760"/>
                <a:ext cx="569783" cy="457640"/>
              </a:xfrm>
              <a:prstGeom prst="straightConnector1">
                <a:avLst/>
              </a:prstGeom>
              <a:ln w="381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284C3264-F94D-7ABC-506C-937960AB8B1B}"/>
                  </a:ext>
                </a:extLst>
              </p:cNvPr>
              <p:cNvCxnSpPr>
                <a:cxnSpLocks/>
                <a:endCxn id="12" idx="3"/>
              </p:cNvCxnSpPr>
              <p:nvPr/>
            </p:nvCxnSpPr>
            <p:spPr>
              <a:xfrm flipH="1" flipV="1">
                <a:off x="5272250" y="3918156"/>
                <a:ext cx="1137097" cy="796243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CBD52E95-6A47-67F1-A35E-AC0456DDC56A}"/>
                  </a:ext>
                </a:extLst>
              </p:cNvPr>
              <p:cNvCxnSpPr>
                <a:cxnSpLocks/>
                <a:stCxn id="12" idx="3"/>
              </p:cNvCxnSpPr>
              <p:nvPr/>
            </p:nvCxnSpPr>
            <p:spPr>
              <a:xfrm flipV="1">
                <a:off x="5272250" y="3135573"/>
                <a:ext cx="1137097" cy="782583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B3B6DB92-39A4-7B8B-4F05-9D7A8FECB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9347" y="3135572"/>
                <a:ext cx="0" cy="1592489"/>
              </a:xfrm>
              <a:prstGeom prst="straightConnector1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B6FFFA68-2286-0343-A99E-04A1496248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40798" y="3121910"/>
                <a:ext cx="0" cy="1612982"/>
              </a:xfrm>
              <a:prstGeom prst="straightConnector1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8E9D451-D557-F881-EF8C-F974CEC755B1}"/>
                  </a:ext>
                </a:extLst>
              </p:cNvPr>
              <p:cNvCxnSpPr>
                <a:cxnSpLocks/>
                <a:endCxn id="44" idx="1"/>
              </p:cNvCxnSpPr>
              <p:nvPr/>
            </p:nvCxnSpPr>
            <p:spPr>
              <a:xfrm>
                <a:off x="5840798" y="3135572"/>
                <a:ext cx="1237752" cy="740302"/>
              </a:xfrm>
              <a:prstGeom prst="straightConnector1">
                <a:avLst/>
              </a:prstGeom>
              <a:ln w="38100">
                <a:solidFill>
                  <a:schemeClr val="accent5">
                    <a:lumMod val="40000"/>
                    <a:lumOff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959E721-CA0E-689E-2C08-C026C8515FBC}"/>
                  </a:ext>
                </a:extLst>
              </p:cNvPr>
              <p:cNvSpPr txBox="1"/>
              <p:nvPr/>
            </p:nvSpPr>
            <p:spPr>
              <a:xfrm>
                <a:off x="5383628" y="3564213"/>
                <a:ext cx="148435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On-chip Network</a:t>
                </a:r>
                <a:endParaRPr lang="en-US" sz="2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86575A-0545-E911-B875-DD82DA67DF53}"/>
              </a:ext>
            </a:extLst>
          </p:cNvPr>
          <p:cNvGrpSpPr/>
          <p:nvPr/>
        </p:nvGrpSpPr>
        <p:grpSpPr>
          <a:xfrm>
            <a:off x="3045100" y="2600320"/>
            <a:ext cx="5079983" cy="2976482"/>
            <a:chOff x="3045100" y="2600320"/>
            <a:chExt cx="5079983" cy="2976482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555542A4-1DF6-60E6-4565-F3551358D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91965" y="4272099"/>
              <a:ext cx="0" cy="35492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29D24BCD-388C-1C4B-BB10-0F6E289542B7}"/>
                </a:ext>
              </a:extLst>
            </p:cNvPr>
            <p:cNvCxnSpPr>
              <a:cxnSpLocks/>
            </p:cNvCxnSpPr>
            <p:nvPr/>
          </p:nvCxnSpPr>
          <p:spPr>
            <a:xfrm>
              <a:off x="4274125" y="2616591"/>
              <a:ext cx="399054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6CE83C2-D692-0F60-65C0-5E0CCE823E9C}"/>
                </a:ext>
              </a:extLst>
            </p:cNvPr>
            <p:cNvCxnSpPr>
              <a:cxnSpLocks/>
            </p:cNvCxnSpPr>
            <p:nvPr/>
          </p:nvCxnSpPr>
          <p:spPr>
            <a:xfrm>
              <a:off x="4291965" y="2616591"/>
              <a:ext cx="0" cy="94762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421555C4-0112-C99E-2B36-9DD85F640E91}"/>
                </a:ext>
              </a:extLst>
            </p:cNvPr>
            <p:cNvCxnSpPr>
              <a:cxnSpLocks/>
            </p:cNvCxnSpPr>
            <p:nvPr/>
          </p:nvCxnSpPr>
          <p:spPr>
            <a:xfrm>
              <a:off x="5859587" y="2616591"/>
              <a:ext cx="54976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E8E8FFF-6C84-CE3E-9825-DA583A5A4D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892" y="2600320"/>
              <a:ext cx="575191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91D638F-20CC-055C-0A0F-0F622E34FC88}"/>
                </a:ext>
              </a:extLst>
            </p:cNvPr>
            <p:cNvCxnSpPr>
              <a:cxnSpLocks/>
            </p:cNvCxnSpPr>
            <p:nvPr/>
          </p:nvCxnSpPr>
          <p:spPr>
            <a:xfrm>
              <a:off x="8106033" y="2600320"/>
              <a:ext cx="0" cy="9265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FCCB7F2-6EF9-8080-7714-F29F50011D17}"/>
                </a:ext>
              </a:extLst>
            </p:cNvPr>
            <p:cNvCxnSpPr>
              <a:cxnSpLocks/>
            </p:cNvCxnSpPr>
            <p:nvPr/>
          </p:nvCxnSpPr>
          <p:spPr>
            <a:xfrm>
              <a:off x="8106033" y="4224206"/>
              <a:ext cx="0" cy="947622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6A383B0-16A0-4E15-9AED-E33D9A8E52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9892" y="5171828"/>
              <a:ext cx="575191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CA638B6-1FA4-28EB-8D64-65BE29760C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0798" y="5176692"/>
              <a:ext cx="568549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27F06FF-E649-C2D2-BC05-5DE0C3CDD8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1239" y="5171828"/>
              <a:ext cx="421668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2B25BE67-C363-EA1C-9BBC-01C58DB9BAEC}"/>
                </a:ext>
              </a:extLst>
            </p:cNvPr>
            <p:cNvSpPr txBox="1"/>
            <p:nvPr/>
          </p:nvSpPr>
          <p:spPr>
            <a:xfrm>
              <a:off x="3045100" y="4401456"/>
              <a:ext cx="14843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Scan In</a:t>
              </a:r>
              <a:endPara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FAA7AE3-9F0D-7EB2-BAE6-52B97A6CED18}"/>
                </a:ext>
              </a:extLst>
            </p:cNvPr>
            <p:cNvSpPr txBox="1"/>
            <p:nvPr/>
          </p:nvSpPr>
          <p:spPr>
            <a:xfrm>
              <a:off x="3218110" y="5176692"/>
              <a:ext cx="14843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Scan Out</a:t>
              </a:r>
              <a:endPara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2198F5B4-6841-7708-43A5-8E321136E7A8}"/>
              </a:ext>
            </a:extLst>
          </p:cNvPr>
          <p:cNvSpPr txBox="1"/>
          <p:nvPr/>
        </p:nvSpPr>
        <p:spPr>
          <a:xfrm>
            <a:off x="8316558" y="2483171"/>
            <a:ext cx="3647645" cy="1692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Lock-step execution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hardware in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on-chip network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checking in software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redundancy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 fault is detected,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halt all cores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chain provides visibility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all flip-flop bits</a:t>
            </a:r>
          </a:p>
        </p:txBody>
      </p:sp>
    </p:spTree>
    <p:extLst>
      <p:ext uri="{BB962C8B-B14F-4D97-AF65-F5344CB8AC3E}">
        <p14:creationId xmlns:p14="http://schemas.microsoft.com/office/powerpoint/2010/main" val="42017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Analysis: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FaultDetective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939769B-AC2F-982D-6887-30E11EABD418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7F501E-0E5F-1884-BAE8-013D17463B3D}"/>
              </a:ext>
            </a:extLst>
          </p:cNvPr>
          <p:cNvSpPr/>
          <p:nvPr/>
        </p:nvSpPr>
        <p:spPr bwMode="auto">
          <a:xfrm>
            <a:off x="3327927" y="4907333"/>
            <a:ext cx="5174841" cy="119382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4E928-5D7F-8DA1-78B2-0BDB04F6C269}"/>
              </a:ext>
            </a:extLst>
          </p:cNvPr>
          <p:cNvSpPr txBox="1"/>
          <p:nvPr/>
        </p:nvSpPr>
        <p:spPr>
          <a:xfrm>
            <a:off x="2640560" y="5954475"/>
            <a:ext cx="2712771" cy="526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the ADSTG/MDSTG for both sane and weird machine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 to both simulation and measurement fault experiments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797A4BD-EAE8-4123-C7F8-9808F0F7798E}"/>
              </a:ext>
            </a:extLst>
          </p:cNvPr>
          <p:cNvGrpSpPr/>
          <p:nvPr/>
        </p:nvGrpSpPr>
        <p:grpSpPr>
          <a:xfrm>
            <a:off x="5813359" y="1510505"/>
            <a:ext cx="3879708" cy="876501"/>
            <a:chOff x="5787959" y="1777205"/>
            <a:chExt cx="3879708" cy="8765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396DB5-4B32-0104-507A-8DE182952174}"/>
                </a:ext>
              </a:extLst>
            </p:cNvPr>
            <p:cNvSpPr/>
            <p:nvPr/>
          </p:nvSpPr>
          <p:spPr>
            <a:xfrm>
              <a:off x="5787959" y="1777205"/>
              <a:ext cx="3879708" cy="5596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Fault Detection by Software Redundancy  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61AC9F6-C8A3-59A2-6A3B-58CF1185E51D}"/>
                </a:ext>
              </a:extLst>
            </p:cNvPr>
            <p:cNvCxnSpPr>
              <a:cxnSpLocks/>
            </p:cNvCxnSpPr>
            <p:nvPr/>
          </p:nvCxnSpPr>
          <p:spPr>
            <a:xfrm>
              <a:off x="8098764" y="2336885"/>
              <a:ext cx="0" cy="3168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9EC17B8-67CC-FC5F-836D-C3B93968854A}"/>
              </a:ext>
            </a:extLst>
          </p:cNvPr>
          <p:cNvSpPr/>
          <p:nvPr/>
        </p:nvSpPr>
        <p:spPr>
          <a:xfrm>
            <a:off x="4103319" y="3804328"/>
            <a:ext cx="2005830" cy="55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1DD3B4-A2AC-BE05-3617-F6D3234868D1}"/>
              </a:ext>
            </a:extLst>
          </p:cNvPr>
          <p:cNvGrpSpPr/>
          <p:nvPr/>
        </p:nvGrpSpPr>
        <p:grpSpPr>
          <a:xfrm>
            <a:off x="2370522" y="2246580"/>
            <a:ext cx="7481458" cy="3413019"/>
            <a:chOff x="2345122" y="2513280"/>
            <a:chExt cx="7481458" cy="341301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429B671B-F1EC-5763-973F-02B1CF5B9C8B}"/>
                </a:ext>
              </a:extLst>
            </p:cNvPr>
            <p:cNvCxnSpPr>
              <a:cxnSpLocks/>
            </p:cNvCxnSpPr>
            <p:nvPr/>
          </p:nvCxnSpPr>
          <p:spPr>
            <a:xfrm>
              <a:off x="3124673" y="2698559"/>
              <a:ext cx="566224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C62ED2-CDBA-86BD-FF2B-87552F2B8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4013" y="2698559"/>
              <a:ext cx="1441" cy="3153746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2BFE6F-9173-6EA4-6219-164034E87B01}"/>
                </a:ext>
              </a:extLst>
            </p:cNvPr>
            <p:cNvCxnSpPr>
              <a:cxnSpLocks/>
            </p:cNvCxnSpPr>
            <p:nvPr/>
          </p:nvCxnSpPr>
          <p:spPr>
            <a:xfrm>
              <a:off x="8098478" y="2698559"/>
              <a:ext cx="30772" cy="32277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B744FF-2133-1DB3-ACCB-16B26AC49693}"/>
                </a:ext>
              </a:extLst>
            </p:cNvPr>
            <p:cNvSpPr/>
            <p:nvPr/>
          </p:nvSpPr>
          <p:spPr>
            <a:xfrm>
              <a:off x="2375891" y="2919956"/>
              <a:ext cx="1231405" cy="72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Software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Assembly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A53661-F4D3-FF16-07F5-5ADCD5D0B868}"/>
                </a:ext>
              </a:extLst>
            </p:cNvPr>
            <p:cNvSpPr/>
            <p:nvPr/>
          </p:nvSpPr>
          <p:spPr>
            <a:xfrm>
              <a:off x="2345122" y="3985474"/>
              <a:ext cx="1379324" cy="72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Hardware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Verilog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6F85AC-8A1F-3485-E6E5-781D4BE9F551}"/>
                </a:ext>
              </a:extLst>
            </p:cNvPr>
            <p:cNvSpPr/>
            <p:nvPr/>
          </p:nvSpPr>
          <p:spPr>
            <a:xfrm>
              <a:off x="8582554" y="2513280"/>
              <a:ext cx="1244026" cy="3808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DDEE92-B914-BB19-17A7-0AED9B1D461B}"/>
              </a:ext>
            </a:extLst>
          </p:cNvPr>
          <p:cNvCxnSpPr>
            <a:cxnSpLocks/>
          </p:cNvCxnSpPr>
          <p:nvPr/>
        </p:nvCxnSpPr>
        <p:spPr>
          <a:xfrm flipV="1">
            <a:off x="3939956" y="2452129"/>
            <a:ext cx="4181112" cy="15529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4FBEC07-908A-37EB-8CEE-1DC1F7F2E11C}"/>
              </a:ext>
            </a:extLst>
          </p:cNvPr>
          <p:cNvGrpSpPr/>
          <p:nvPr/>
        </p:nvGrpSpPr>
        <p:grpSpPr>
          <a:xfrm>
            <a:off x="2416974" y="1658907"/>
            <a:ext cx="3047007" cy="2557771"/>
            <a:chOff x="2391574" y="1925607"/>
            <a:chExt cx="3047007" cy="2557771"/>
          </a:xfrm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8FBAEDE4-881B-74BB-8303-A3BBD3B85E58}"/>
                </a:ext>
              </a:extLst>
            </p:cNvPr>
            <p:cNvSpPr/>
            <p:nvPr/>
          </p:nvSpPr>
          <p:spPr>
            <a:xfrm rot="20258605">
              <a:off x="3586617" y="4063398"/>
              <a:ext cx="475436" cy="419980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C2C4F4-315F-ECD8-F7E4-1583787EC83B}"/>
                </a:ext>
              </a:extLst>
            </p:cNvPr>
            <p:cNvSpPr/>
            <p:nvPr/>
          </p:nvSpPr>
          <p:spPr>
            <a:xfrm>
              <a:off x="2391574" y="1925607"/>
              <a:ext cx="3047007" cy="533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Fault Injection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1DE922D-9979-B692-3CC8-2F735D782857}"/>
                </a:ext>
              </a:extLst>
            </p:cNvPr>
            <p:cNvCxnSpPr>
              <a:cxnSpLocks/>
            </p:cNvCxnSpPr>
            <p:nvPr/>
          </p:nvCxnSpPr>
          <p:spPr>
            <a:xfrm>
              <a:off x="3824335" y="2354870"/>
              <a:ext cx="0" cy="3168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000DA5C-C45D-2210-85FF-F46C2FA46185}"/>
              </a:ext>
            </a:extLst>
          </p:cNvPr>
          <p:cNvSpPr/>
          <p:nvPr/>
        </p:nvSpPr>
        <p:spPr>
          <a:xfrm>
            <a:off x="5830474" y="3168977"/>
            <a:ext cx="2005830" cy="5596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propagation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20AF14-DE0A-7507-CE3B-5E780E53A295}"/>
              </a:ext>
            </a:extLst>
          </p:cNvPr>
          <p:cNvGrpSpPr/>
          <p:nvPr/>
        </p:nvGrpSpPr>
        <p:grpSpPr>
          <a:xfrm>
            <a:off x="2370522" y="4665920"/>
            <a:ext cx="6013320" cy="1098372"/>
            <a:chOff x="2370522" y="4665920"/>
            <a:chExt cx="6013320" cy="109837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A9456CE-356B-5986-5154-F16C7569F9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1012" y="5029788"/>
              <a:ext cx="4134461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DEEA2C-E686-0848-CC46-4D5AA111EF8F}"/>
                </a:ext>
              </a:extLst>
            </p:cNvPr>
            <p:cNvSpPr/>
            <p:nvPr/>
          </p:nvSpPr>
          <p:spPr>
            <a:xfrm>
              <a:off x="3698525" y="4850957"/>
              <a:ext cx="439699" cy="357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B14882-BD81-6F69-029F-823D33E1E342}"/>
                </a:ext>
              </a:extLst>
            </p:cNvPr>
            <p:cNvSpPr/>
            <p:nvPr/>
          </p:nvSpPr>
          <p:spPr>
            <a:xfrm>
              <a:off x="4557081" y="4850957"/>
              <a:ext cx="439699" cy="357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2E96FA-DBC1-25AA-059D-45D023FC9A9A}"/>
                </a:ext>
              </a:extLst>
            </p:cNvPr>
            <p:cNvSpPr/>
            <p:nvPr/>
          </p:nvSpPr>
          <p:spPr>
            <a:xfrm>
              <a:off x="5377001" y="4850957"/>
              <a:ext cx="439699" cy="357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F138B8-9543-0C70-0E95-191EB1544E5B}"/>
                </a:ext>
              </a:extLst>
            </p:cNvPr>
            <p:cNvSpPr/>
            <p:nvPr/>
          </p:nvSpPr>
          <p:spPr>
            <a:xfrm>
              <a:off x="7901015" y="4858762"/>
              <a:ext cx="439699" cy="357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FB3A2B3C-218B-98AD-569C-8CE8B8252D32}"/>
                </a:ext>
              </a:extLst>
            </p:cNvPr>
            <p:cNvSpPr/>
            <p:nvPr/>
          </p:nvSpPr>
          <p:spPr>
            <a:xfrm rot="16200000">
              <a:off x="5876544" y="3455736"/>
              <a:ext cx="263453" cy="3936046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C00A3FF-D5FD-461F-575C-EC6B0AC1FA94}"/>
                </a:ext>
              </a:extLst>
            </p:cNvPr>
            <p:cNvSpPr/>
            <p:nvPr/>
          </p:nvSpPr>
          <p:spPr>
            <a:xfrm>
              <a:off x="3632696" y="5554906"/>
              <a:ext cx="4751146" cy="2093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Scan states over time after fault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732AFA-EA41-0B9E-D69D-4BECDF32A4A5}"/>
                </a:ext>
              </a:extLst>
            </p:cNvPr>
            <p:cNvSpPr/>
            <p:nvPr/>
          </p:nvSpPr>
          <p:spPr>
            <a:xfrm>
              <a:off x="6174123" y="4855298"/>
              <a:ext cx="439699" cy="357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47441A6-F111-7300-1880-B0A3B6CA1811}"/>
                </a:ext>
              </a:extLst>
            </p:cNvPr>
            <p:cNvSpPr/>
            <p:nvPr/>
          </p:nvSpPr>
          <p:spPr>
            <a:xfrm>
              <a:off x="7053368" y="4858434"/>
              <a:ext cx="439699" cy="35766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0051D1A-6B15-E482-A6DC-D1564754126B}"/>
                </a:ext>
              </a:extLst>
            </p:cNvPr>
            <p:cNvSpPr/>
            <p:nvPr/>
          </p:nvSpPr>
          <p:spPr>
            <a:xfrm>
              <a:off x="2370522" y="4665920"/>
              <a:ext cx="1379324" cy="72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Scan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States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78BF630-5E9D-595F-5BE6-5EAE44BE0B9B}"/>
              </a:ext>
            </a:extLst>
          </p:cNvPr>
          <p:cNvSpPr txBox="1"/>
          <p:nvPr/>
        </p:nvSpPr>
        <p:spPr>
          <a:xfrm>
            <a:off x="8308320" y="2965924"/>
            <a:ext cx="2712771" cy="526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fault (root-cause)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 differences among cores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Earliest fault detection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all register bits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periodically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F49BD0-6127-C22D-194E-872F96BC37D7}"/>
              </a:ext>
            </a:extLst>
          </p:cNvPr>
          <p:cNvSpPr/>
          <p:nvPr/>
        </p:nvSpPr>
        <p:spPr bwMode="auto">
          <a:xfrm>
            <a:off x="3849413" y="2451781"/>
            <a:ext cx="4305237" cy="1754447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63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Layout-Aware Fault Analysis in Simulation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46E404-6B51-6D03-659A-01249C97DD6B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in ASIC (six-core MSP430)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real-world fault injection using layout data (laser and clock fault injections)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assumptions about the fault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F20A26A-C691-4912-1D78-96D25C9026F1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7E0A682-444C-53F4-99A3-14B1DBEF4F0E}"/>
              </a:ext>
            </a:extLst>
          </p:cNvPr>
          <p:cNvGrpSpPr/>
          <p:nvPr/>
        </p:nvGrpSpPr>
        <p:grpSpPr>
          <a:xfrm>
            <a:off x="5504190" y="2371046"/>
            <a:ext cx="6257964" cy="4016618"/>
            <a:chOff x="5504190" y="2139405"/>
            <a:chExt cx="6257964" cy="401661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19D887F-B81E-E9A5-63CB-4D27FA9A4BDE}"/>
                </a:ext>
              </a:extLst>
            </p:cNvPr>
            <p:cNvGrpSpPr/>
            <p:nvPr/>
          </p:nvGrpSpPr>
          <p:grpSpPr>
            <a:xfrm>
              <a:off x="5586101" y="2139405"/>
              <a:ext cx="6176053" cy="3934490"/>
              <a:chOff x="5406018" y="2150037"/>
              <a:chExt cx="6176053" cy="3934490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31F529A-FD9C-C2DF-C11A-229EEA81D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6018" y="2150037"/>
                <a:ext cx="6176053" cy="3934490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F138376-F4AF-290A-90BB-1BD6C12AAD41}"/>
                  </a:ext>
                </a:extLst>
              </p:cNvPr>
              <p:cNvSpPr/>
              <p:nvPr/>
            </p:nvSpPr>
            <p:spPr>
              <a:xfrm>
                <a:off x="6318428" y="5142295"/>
                <a:ext cx="663050" cy="15727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D190BA1-86D5-3768-CF64-B5A26E2231BA}"/>
                  </a:ext>
                </a:extLst>
              </p:cNvPr>
              <p:cNvSpPr/>
              <p:nvPr/>
            </p:nvSpPr>
            <p:spPr>
              <a:xfrm>
                <a:off x="6981478" y="4926831"/>
                <a:ext cx="793941" cy="13312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CORE0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9533C9F-96D4-1FB4-D8FB-D48612793330}"/>
                  </a:ext>
                </a:extLst>
              </p:cNvPr>
              <p:cNvSpPr/>
              <p:nvPr/>
            </p:nvSpPr>
            <p:spPr>
              <a:xfrm>
                <a:off x="6946509" y="3965125"/>
                <a:ext cx="863878" cy="15727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CORE1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F74CBA4-68FF-CF42-F337-D8D212909088}"/>
                  </a:ext>
                </a:extLst>
              </p:cNvPr>
              <p:cNvSpPr/>
              <p:nvPr/>
            </p:nvSpPr>
            <p:spPr>
              <a:xfrm>
                <a:off x="6981478" y="3186692"/>
                <a:ext cx="849526" cy="15727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CORE2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9A10601-769A-823A-46BA-8F5560786BBA}"/>
                  </a:ext>
                </a:extLst>
              </p:cNvPr>
              <p:cNvSpPr/>
              <p:nvPr/>
            </p:nvSpPr>
            <p:spPr>
              <a:xfrm>
                <a:off x="9196224" y="4914844"/>
                <a:ext cx="867299" cy="145356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F6535B9-7D44-D8D0-2507-FD54CDF69822}"/>
                  </a:ext>
                </a:extLst>
              </p:cNvPr>
              <p:cNvSpPr/>
              <p:nvPr/>
            </p:nvSpPr>
            <p:spPr>
              <a:xfrm>
                <a:off x="9199645" y="4114621"/>
                <a:ext cx="863878" cy="15727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CORE4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2DA191-A4F5-FC75-4F52-697298A886B6}"/>
                  </a:ext>
                </a:extLst>
              </p:cNvPr>
              <p:cNvSpPr/>
              <p:nvPr/>
            </p:nvSpPr>
            <p:spPr>
              <a:xfrm>
                <a:off x="9213997" y="3186118"/>
                <a:ext cx="849526" cy="157270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CORE3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161B2208-65C9-7AF8-7C28-8B0A532B10E8}"/>
                  </a:ext>
                </a:extLst>
              </p:cNvPr>
              <p:cNvSpPr/>
              <p:nvPr/>
            </p:nvSpPr>
            <p:spPr>
              <a:xfrm>
                <a:off x="7277064" y="5481523"/>
                <a:ext cx="793940" cy="13312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Scan In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84C699A-BD9B-B645-FBB7-2284EC1187E0}"/>
                  </a:ext>
                </a:extLst>
              </p:cNvPr>
              <p:cNvSpPr/>
              <p:nvPr/>
            </p:nvSpPr>
            <p:spPr>
              <a:xfrm>
                <a:off x="8695306" y="5542947"/>
                <a:ext cx="953766" cy="133128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Scan Out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3EC1CC3-02D9-2F8D-B27F-06AE8D172F7C}"/>
                </a:ext>
              </a:extLst>
            </p:cNvPr>
            <p:cNvSpPr/>
            <p:nvPr/>
          </p:nvSpPr>
          <p:spPr>
            <a:xfrm>
              <a:off x="7118472" y="2299065"/>
              <a:ext cx="3111310" cy="37935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Layout Distribution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F80635-5E0D-461E-4A1D-48F7CED70D4F}"/>
                </a:ext>
              </a:extLst>
            </p:cNvPr>
            <p:cNvSpPr/>
            <p:nvPr/>
          </p:nvSpPr>
          <p:spPr>
            <a:xfrm>
              <a:off x="7886041" y="5991766"/>
              <a:ext cx="1978695" cy="164257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X-coordinate (𝝁𝒎)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EE5B186-4FFC-43CF-A1AC-33E7A41618D6}"/>
                </a:ext>
              </a:extLst>
            </p:cNvPr>
            <p:cNvSpPr/>
            <p:nvPr/>
          </p:nvSpPr>
          <p:spPr>
            <a:xfrm rot="16200000">
              <a:off x="4705146" y="3889080"/>
              <a:ext cx="1728914" cy="13082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Y-coordinate (𝝁𝒎)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3053ACB-182A-C090-66C7-B96BD34C2D4A}"/>
              </a:ext>
            </a:extLst>
          </p:cNvPr>
          <p:cNvGrpSpPr/>
          <p:nvPr/>
        </p:nvGrpSpPr>
        <p:grpSpPr>
          <a:xfrm>
            <a:off x="6383552" y="2673566"/>
            <a:ext cx="2127824" cy="503743"/>
            <a:chOff x="6383552" y="2673566"/>
            <a:chExt cx="2127824" cy="50374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3141A2C-BF3E-8D5D-611D-57FAFB8B5D71}"/>
                </a:ext>
              </a:extLst>
            </p:cNvPr>
            <p:cNvSpPr/>
            <p:nvPr/>
          </p:nvSpPr>
          <p:spPr>
            <a:xfrm>
              <a:off x="6383552" y="2673566"/>
              <a:ext cx="2127824" cy="44495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Selected Region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5E7DBD9-1218-F8AE-F94E-350F9403E400}"/>
                </a:ext>
              </a:extLst>
            </p:cNvPr>
            <p:cNvSpPr/>
            <p:nvPr/>
          </p:nvSpPr>
          <p:spPr>
            <a:xfrm>
              <a:off x="7323469" y="3047957"/>
              <a:ext cx="117525" cy="12935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4E39A31-6CA3-971A-7616-3CE9D50B425A}"/>
              </a:ext>
            </a:extLst>
          </p:cNvPr>
          <p:cNvGrpSpPr/>
          <p:nvPr/>
        </p:nvGrpSpPr>
        <p:grpSpPr>
          <a:xfrm>
            <a:off x="4488956" y="2650146"/>
            <a:ext cx="2449762" cy="1428255"/>
            <a:chOff x="4488956" y="2645280"/>
            <a:chExt cx="2449762" cy="1428255"/>
          </a:xfrm>
        </p:grpSpPr>
        <p:sp>
          <p:nvSpPr>
            <p:cNvPr id="100" name="Cloud 99">
              <a:extLst>
                <a:ext uri="{FF2B5EF4-FFF2-40B4-BE49-F238E27FC236}">
                  <a16:creationId xmlns:a16="http://schemas.microsoft.com/office/drawing/2014/main" id="{C5F4FA39-8F9A-2ED6-C3DC-5A62DFB48D16}"/>
                </a:ext>
              </a:extLst>
            </p:cNvPr>
            <p:cNvSpPr/>
            <p:nvPr/>
          </p:nvSpPr>
          <p:spPr>
            <a:xfrm>
              <a:off x="4488956" y="2645280"/>
              <a:ext cx="2449762" cy="1428255"/>
            </a:xfrm>
            <a:prstGeom prst="cloud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07249A21-58FF-595D-2470-EE7338BF1193}"/>
                </a:ext>
              </a:extLst>
            </p:cNvPr>
            <p:cNvGrpSpPr/>
            <p:nvPr/>
          </p:nvGrpSpPr>
          <p:grpSpPr>
            <a:xfrm>
              <a:off x="4993221" y="2973392"/>
              <a:ext cx="217500" cy="326004"/>
              <a:chOff x="4993221" y="2973392"/>
              <a:chExt cx="217500" cy="326004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9649EC61-29A5-DE10-EC61-FBE403FFC727}"/>
                  </a:ext>
                </a:extLst>
              </p:cNvPr>
              <p:cNvSpPr/>
              <p:nvPr/>
            </p:nvSpPr>
            <p:spPr>
              <a:xfrm>
                <a:off x="4993221" y="2973392"/>
                <a:ext cx="217500" cy="32600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Isosceles Triangle 219">
                <a:extLst>
                  <a:ext uri="{FF2B5EF4-FFF2-40B4-BE49-F238E27FC236}">
                    <a16:creationId xmlns:a16="http://schemas.microsoft.com/office/drawing/2014/main" id="{B77A7ABA-4BC5-CE98-4C6D-282A57A11F84}"/>
                  </a:ext>
                </a:extLst>
              </p:cNvPr>
              <p:cNvSpPr/>
              <p:nvPr/>
            </p:nvSpPr>
            <p:spPr>
              <a:xfrm>
                <a:off x="5048805" y="3228681"/>
                <a:ext cx="106331" cy="6777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B9C27D8-3C5F-C3D4-4F07-F92C01DAE7D2}"/>
                </a:ext>
              </a:extLst>
            </p:cNvPr>
            <p:cNvGrpSpPr/>
            <p:nvPr/>
          </p:nvGrpSpPr>
          <p:grpSpPr>
            <a:xfrm>
              <a:off x="5395440" y="2978490"/>
              <a:ext cx="217500" cy="326004"/>
              <a:chOff x="4993221" y="2973392"/>
              <a:chExt cx="217500" cy="326004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34AA2FB-51D1-04D4-F344-56F08F2EEE0B}"/>
                  </a:ext>
                </a:extLst>
              </p:cNvPr>
              <p:cNvSpPr/>
              <p:nvPr/>
            </p:nvSpPr>
            <p:spPr>
              <a:xfrm>
                <a:off x="4993221" y="2973392"/>
                <a:ext cx="217500" cy="3260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Isosceles Triangle 219">
                <a:extLst>
                  <a:ext uri="{FF2B5EF4-FFF2-40B4-BE49-F238E27FC236}">
                    <a16:creationId xmlns:a16="http://schemas.microsoft.com/office/drawing/2014/main" id="{91DFF851-C6DB-3BDB-F3CA-637CA807956E}"/>
                  </a:ext>
                </a:extLst>
              </p:cNvPr>
              <p:cNvSpPr/>
              <p:nvPr/>
            </p:nvSpPr>
            <p:spPr>
              <a:xfrm>
                <a:off x="5048805" y="3228681"/>
                <a:ext cx="106331" cy="6777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220A046-1031-2C92-9F40-7B1D044153F4}"/>
                </a:ext>
              </a:extLst>
            </p:cNvPr>
            <p:cNvGrpSpPr/>
            <p:nvPr/>
          </p:nvGrpSpPr>
          <p:grpSpPr>
            <a:xfrm>
              <a:off x="5130822" y="3456665"/>
              <a:ext cx="217500" cy="326004"/>
              <a:chOff x="4993221" y="2973392"/>
              <a:chExt cx="217500" cy="326004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760AD67-B20E-7924-406C-DD3B4D79A786}"/>
                  </a:ext>
                </a:extLst>
              </p:cNvPr>
              <p:cNvSpPr/>
              <p:nvPr/>
            </p:nvSpPr>
            <p:spPr>
              <a:xfrm>
                <a:off x="4993221" y="2973392"/>
                <a:ext cx="217500" cy="3260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Isosceles Triangle 219">
                <a:extLst>
                  <a:ext uri="{FF2B5EF4-FFF2-40B4-BE49-F238E27FC236}">
                    <a16:creationId xmlns:a16="http://schemas.microsoft.com/office/drawing/2014/main" id="{8E927C48-9BD2-0334-1C6A-3FF93390D0AF}"/>
                  </a:ext>
                </a:extLst>
              </p:cNvPr>
              <p:cNvSpPr/>
              <p:nvPr/>
            </p:nvSpPr>
            <p:spPr>
              <a:xfrm>
                <a:off x="5048805" y="3228681"/>
                <a:ext cx="106331" cy="6777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9166B6C-42D2-89DC-35CE-78FF478E5AA7}"/>
                </a:ext>
              </a:extLst>
            </p:cNvPr>
            <p:cNvGrpSpPr/>
            <p:nvPr/>
          </p:nvGrpSpPr>
          <p:grpSpPr>
            <a:xfrm>
              <a:off x="5688182" y="3449423"/>
              <a:ext cx="217500" cy="326004"/>
              <a:chOff x="4993221" y="2973392"/>
              <a:chExt cx="217500" cy="326004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B66A537-D2DB-6F4E-02A8-A0AD7CA9CD1E}"/>
                  </a:ext>
                </a:extLst>
              </p:cNvPr>
              <p:cNvSpPr/>
              <p:nvPr/>
            </p:nvSpPr>
            <p:spPr>
              <a:xfrm>
                <a:off x="4993221" y="2973392"/>
                <a:ext cx="217500" cy="32600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Isosceles Triangle 219">
                <a:extLst>
                  <a:ext uri="{FF2B5EF4-FFF2-40B4-BE49-F238E27FC236}">
                    <a16:creationId xmlns:a16="http://schemas.microsoft.com/office/drawing/2014/main" id="{E380C88B-C333-D825-1015-B6D103C6FFEF}"/>
                  </a:ext>
                </a:extLst>
              </p:cNvPr>
              <p:cNvSpPr/>
              <p:nvPr/>
            </p:nvSpPr>
            <p:spPr>
              <a:xfrm>
                <a:off x="5048805" y="3228681"/>
                <a:ext cx="106331" cy="6777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44F6B66-CB5A-BCC2-ABE1-C0921D910E0C}"/>
                </a:ext>
              </a:extLst>
            </p:cNvPr>
            <p:cNvGrpSpPr/>
            <p:nvPr/>
          </p:nvGrpSpPr>
          <p:grpSpPr>
            <a:xfrm>
              <a:off x="5779069" y="2982030"/>
              <a:ext cx="217500" cy="326004"/>
              <a:chOff x="4993221" y="2973392"/>
              <a:chExt cx="217500" cy="326004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84C5E29-8C72-D434-23CF-0871C93426B5}"/>
                  </a:ext>
                </a:extLst>
              </p:cNvPr>
              <p:cNvSpPr/>
              <p:nvPr/>
            </p:nvSpPr>
            <p:spPr>
              <a:xfrm>
                <a:off x="4993221" y="2973392"/>
                <a:ext cx="217500" cy="32600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" name="Isosceles Triangle 219">
                <a:extLst>
                  <a:ext uri="{FF2B5EF4-FFF2-40B4-BE49-F238E27FC236}">
                    <a16:creationId xmlns:a16="http://schemas.microsoft.com/office/drawing/2014/main" id="{45EE3D12-0F3B-1158-1ED0-9DC0C0784F31}"/>
                  </a:ext>
                </a:extLst>
              </p:cNvPr>
              <p:cNvSpPr/>
              <p:nvPr/>
            </p:nvSpPr>
            <p:spPr>
              <a:xfrm>
                <a:off x="5048805" y="3228681"/>
                <a:ext cx="106331" cy="67777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E865A47-1F11-95F0-9423-06D0E50C08B2}"/>
                </a:ext>
              </a:extLst>
            </p:cNvPr>
            <p:cNvGrpSpPr/>
            <p:nvPr/>
          </p:nvGrpSpPr>
          <p:grpSpPr>
            <a:xfrm>
              <a:off x="6121689" y="3108205"/>
              <a:ext cx="217500" cy="326004"/>
              <a:chOff x="4993221" y="2973392"/>
              <a:chExt cx="217500" cy="326004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43ADC38-FDEB-4FEB-EDD5-F9389426A367}"/>
                  </a:ext>
                </a:extLst>
              </p:cNvPr>
              <p:cNvSpPr/>
              <p:nvPr/>
            </p:nvSpPr>
            <p:spPr>
              <a:xfrm>
                <a:off x="4993221" y="2973392"/>
                <a:ext cx="217500" cy="326004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Isosceles Triangle 219">
                <a:extLst>
                  <a:ext uri="{FF2B5EF4-FFF2-40B4-BE49-F238E27FC236}">
                    <a16:creationId xmlns:a16="http://schemas.microsoft.com/office/drawing/2014/main" id="{6C4CF2D3-6CE5-74E6-0175-73CDE5C4A730}"/>
                  </a:ext>
                </a:extLst>
              </p:cNvPr>
              <p:cNvSpPr/>
              <p:nvPr/>
            </p:nvSpPr>
            <p:spPr>
              <a:xfrm>
                <a:off x="5048805" y="3228681"/>
                <a:ext cx="106331" cy="6777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2475B7A-AC05-8CB6-8296-74D60951EAB1}"/>
              </a:ext>
            </a:extLst>
          </p:cNvPr>
          <p:cNvGrpSpPr/>
          <p:nvPr/>
        </p:nvGrpSpPr>
        <p:grpSpPr>
          <a:xfrm>
            <a:off x="5383625" y="2929534"/>
            <a:ext cx="2008446" cy="715049"/>
            <a:chOff x="5383625" y="2929534"/>
            <a:chExt cx="2008446" cy="715049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63F053D-B686-F1FF-5CC4-8B53C587269B}"/>
                </a:ext>
              </a:extLst>
            </p:cNvPr>
            <p:cNvSpPr/>
            <p:nvPr/>
          </p:nvSpPr>
          <p:spPr>
            <a:xfrm>
              <a:off x="5383625" y="2944534"/>
              <a:ext cx="682479" cy="6850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Lightning Bolt 108">
              <a:extLst>
                <a:ext uri="{FF2B5EF4-FFF2-40B4-BE49-F238E27FC236}">
                  <a16:creationId xmlns:a16="http://schemas.microsoft.com/office/drawing/2014/main" id="{FDE78AB1-780D-91C7-FD5F-7A9F264550BA}"/>
                </a:ext>
              </a:extLst>
            </p:cNvPr>
            <p:cNvSpPr/>
            <p:nvPr/>
          </p:nvSpPr>
          <p:spPr>
            <a:xfrm>
              <a:off x="5542753" y="3079507"/>
              <a:ext cx="368562" cy="474934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54F3699-D110-A674-6099-37FDB6FE6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9232" y="3181342"/>
              <a:ext cx="1622839" cy="463241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3107A55-0D98-2BF6-14CC-5CC91512F3BE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>
              <a:off x="5713837" y="2929534"/>
              <a:ext cx="1668395" cy="11842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C7E5215-3456-E95C-27BF-7A6AD8949928}"/>
              </a:ext>
            </a:extLst>
          </p:cNvPr>
          <p:cNvGrpSpPr/>
          <p:nvPr/>
        </p:nvGrpSpPr>
        <p:grpSpPr>
          <a:xfrm>
            <a:off x="42530" y="4045992"/>
            <a:ext cx="6629131" cy="2193063"/>
            <a:chOff x="42530" y="4045992"/>
            <a:chExt cx="6629131" cy="2193063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6D96D74-F344-0933-40AA-D9E8CD51AB51}"/>
                </a:ext>
              </a:extLst>
            </p:cNvPr>
            <p:cNvGrpSpPr/>
            <p:nvPr/>
          </p:nvGrpSpPr>
          <p:grpSpPr>
            <a:xfrm>
              <a:off x="304801" y="4103102"/>
              <a:ext cx="6366860" cy="2135953"/>
              <a:chOff x="517606" y="3871239"/>
              <a:chExt cx="5664035" cy="1883005"/>
            </a:xfrm>
          </p:grpSpPr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EBDEA95C-4BFB-9B3A-23AD-D386731D0D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25300" b="30879"/>
              <a:stretch/>
            </p:blipFill>
            <p:spPr>
              <a:xfrm>
                <a:off x="517606" y="3871239"/>
                <a:ext cx="5664035" cy="1883005"/>
              </a:xfrm>
              <a:prstGeom prst="rect">
                <a:avLst/>
              </a:prstGeom>
            </p:spPr>
          </p:pic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0300B47-4D7D-A55B-912B-C502EC63EC5C}"/>
                  </a:ext>
                </a:extLst>
              </p:cNvPr>
              <p:cNvSpPr/>
              <p:nvPr/>
            </p:nvSpPr>
            <p:spPr bwMode="auto">
              <a:xfrm>
                <a:off x="609599" y="4616998"/>
                <a:ext cx="1531435" cy="260195"/>
              </a:xfrm>
              <a:prstGeom prst="rect">
                <a:avLst/>
              </a:prstGeom>
              <a:solidFill>
                <a:srgbClr val="7030A0"/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Register Bit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DF3AB982-D3E1-1467-E49B-9AE430982A2F}"/>
                  </a:ext>
                </a:extLst>
              </p:cNvPr>
              <p:cNvSpPr/>
              <p:nvPr/>
            </p:nvSpPr>
            <p:spPr bwMode="auto">
              <a:xfrm>
                <a:off x="2740376" y="4615757"/>
                <a:ext cx="1531435" cy="260195"/>
              </a:xfrm>
              <a:prstGeom prst="rect">
                <a:avLst/>
              </a:prstGeom>
              <a:solidFill>
                <a:srgbClr val="7030A0"/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3D20D73-B7E5-E80F-197D-3BA88D901D95}"/>
                  </a:ext>
                </a:extLst>
              </p:cNvPr>
              <p:cNvSpPr/>
              <p:nvPr/>
            </p:nvSpPr>
            <p:spPr bwMode="auto">
              <a:xfrm>
                <a:off x="1150394" y="5375753"/>
                <a:ext cx="1531435" cy="260195"/>
              </a:xfrm>
              <a:prstGeom prst="rect">
                <a:avLst/>
              </a:prstGeom>
              <a:solidFill>
                <a:srgbClr val="7030A0"/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23B5CB24-9861-C27D-78B0-9D18B2E56526}"/>
                  </a:ext>
                </a:extLst>
              </p:cNvPr>
              <p:cNvSpPr/>
              <p:nvPr/>
            </p:nvSpPr>
            <p:spPr bwMode="auto">
              <a:xfrm>
                <a:off x="2746965" y="5117608"/>
                <a:ext cx="1531435" cy="260195"/>
              </a:xfrm>
              <a:prstGeom prst="rect">
                <a:avLst/>
              </a:prstGeom>
              <a:solidFill>
                <a:srgbClr val="7030A0"/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5F722578-86C5-53C2-00CA-A65431618429}"/>
                  </a:ext>
                </a:extLst>
              </p:cNvPr>
              <p:cNvSpPr/>
              <p:nvPr/>
            </p:nvSpPr>
            <p:spPr bwMode="auto">
              <a:xfrm>
                <a:off x="3389262" y="4097800"/>
                <a:ext cx="1531435" cy="260195"/>
              </a:xfrm>
              <a:prstGeom prst="rect">
                <a:avLst/>
              </a:prstGeom>
              <a:solidFill>
                <a:srgbClr val="7030A0"/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7ACFB76-EB90-D3DD-1642-4E94E5E51F2D}"/>
                  </a:ext>
                </a:extLst>
              </p:cNvPr>
              <p:cNvSpPr/>
              <p:nvPr/>
            </p:nvSpPr>
            <p:spPr bwMode="auto">
              <a:xfrm>
                <a:off x="4650206" y="4353642"/>
                <a:ext cx="1531435" cy="260195"/>
              </a:xfrm>
              <a:prstGeom prst="rect">
                <a:avLst/>
              </a:prstGeom>
              <a:solidFill>
                <a:srgbClr val="7030A0"/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57D41FC8-1262-68AF-E26E-E637B38642B7}"/>
                </a:ext>
              </a:extLst>
            </p:cNvPr>
            <p:cNvSpPr/>
            <p:nvPr/>
          </p:nvSpPr>
          <p:spPr>
            <a:xfrm>
              <a:off x="42530" y="4045992"/>
              <a:ext cx="2259640" cy="379359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Layout P&amp;R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2D078E1-C177-631A-5096-96506D42F946}"/>
              </a:ext>
            </a:extLst>
          </p:cNvPr>
          <p:cNvGrpSpPr/>
          <p:nvPr/>
        </p:nvGrpSpPr>
        <p:grpSpPr>
          <a:xfrm>
            <a:off x="3087656" y="2999067"/>
            <a:ext cx="2758669" cy="2728861"/>
            <a:chOff x="3087656" y="2999067"/>
            <a:chExt cx="2758669" cy="2728861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BCFFC62-6F46-EA08-79DB-C60FF9BF21C5}"/>
                </a:ext>
              </a:extLst>
            </p:cNvPr>
            <p:cNvCxnSpPr>
              <a:cxnSpLocks/>
              <a:stCxn id="172" idx="1"/>
            </p:cNvCxnSpPr>
            <p:nvPr/>
          </p:nvCxnSpPr>
          <p:spPr>
            <a:xfrm flipV="1">
              <a:off x="3292872" y="2999067"/>
              <a:ext cx="2220078" cy="1582744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BFBE6A11-5C47-7871-BB0D-FF071A504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1225" y="3649677"/>
              <a:ext cx="1585100" cy="194512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DC9A933A-4B65-2E52-37EF-8B26B5D3E990}"/>
                </a:ext>
              </a:extLst>
            </p:cNvPr>
            <p:cNvSpPr/>
            <p:nvPr/>
          </p:nvSpPr>
          <p:spPr>
            <a:xfrm>
              <a:off x="3087656" y="4385168"/>
              <a:ext cx="1401300" cy="13427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Lightning Bolt 172">
              <a:extLst>
                <a:ext uri="{FF2B5EF4-FFF2-40B4-BE49-F238E27FC236}">
                  <a16:creationId xmlns:a16="http://schemas.microsoft.com/office/drawing/2014/main" id="{55A9216E-CB1D-444D-3019-53E8F7A95979}"/>
                </a:ext>
              </a:extLst>
            </p:cNvPr>
            <p:cNvSpPr/>
            <p:nvPr/>
          </p:nvSpPr>
          <p:spPr>
            <a:xfrm>
              <a:off x="3421609" y="4581776"/>
              <a:ext cx="756750" cy="930915"/>
            </a:xfrm>
            <a:prstGeom prst="lightningBol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136488-7B78-9475-F5A1-4B958B3BC936}"/>
                  </a:ext>
                </a:extLst>
              </p:cNvPr>
              <p:cNvSpPr/>
              <p:nvPr/>
            </p:nvSpPr>
            <p:spPr>
              <a:xfrm>
                <a:off x="6938718" y="6490414"/>
                <a:ext cx="2980640" cy="177143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Laser Spot Size = 15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6D136488-7B78-9475-F5A1-4B958B3BC9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718" y="6490414"/>
                <a:ext cx="2980640" cy="177143"/>
              </a:xfrm>
              <a:prstGeom prst="rect">
                <a:avLst/>
              </a:prstGeom>
              <a:blipFill>
                <a:blip r:embed="rId5"/>
                <a:stretch>
                  <a:fillRect t="-80000" b="-11333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64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9D32-61B2-72F1-39E7-E822BD24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Demonstration – Before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CD89-4EBC-22BD-D7AE-54C9AA92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VerifyPIN5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C936EE-CADB-B194-BA74-0CB3576D6D20}"/>
              </a:ext>
            </a:extLst>
          </p:cNvPr>
          <p:cNvGrpSpPr/>
          <p:nvPr/>
        </p:nvGrpSpPr>
        <p:grpSpPr>
          <a:xfrm>
            <a:off x="6650006" y="1353968"/>
            <a:ext cx="3920947" cy="5433291"/>
            <a:chOff x="4769509" y="1311141"/>
            <a:chExt cx="3920947" cy="5433291"/>
          </a:xfrm>
        </p:grpSpPr>
        <p:pic>
          <p:nvPicPr>
            <p:cNvPr id="5" name="Picture 4" descr="A diagram of a flowchart&#10;&#10;Description automatically generated">
              <a:extLst>
                <a:ext uri="{FF2B5EF4-FFF2-40B4-BE49-F238E27FC236}">
                  <a16:creationId xmlns:a16="http://schemas.microsoft.com/office/drawing/2014/main" id="{4DA58AB0-8E67-AD80-D507-110F8D836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3" r="22310"/>
            <a:stretch/>
          </p:blipFill>
          <p:spPr>
            <a:xfrm>
              <a:off x="4769509" y="1311141"/>
              <a:ext cx="3833165" cy="5433291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489E6A7-F8E5-93DB-7B64-6872D027882D}"/>
                </a:ext>
              </a:extLst>
            </p:cNvPr>
            <p:cNvGrpSpPr/>
            <p:nvPr/>
          </p:nvGrpSpPr>
          <p:grpSpPr>
            <a:xfrm>
              <a:off x="5735118" y="2731391"/>
              <a:ext cx="2955338" cy="2399024"/>
              <a:chOff x="5735118" y="2731391"/>
              <a:chExt cx="2955338" cy="2399024"/>
            </a:xfrm>
            <a:solidFill>
              <a:schemeClr val="bg1"/>
            </a:solidFill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4C3FE4-F448-FAE0-F6CC-BFAC5B542602}"/>
                  </a:ext>
                </a:extLst>
              </p:cNvPr>
              <p:cNvSpPr/>
              <p:nvPr/>
            </p:nvSpPr>
            <p:spPr bwMode="auto">
              <a:xfrm>
                <a:off x="7710221" y="3240634"/>
                <a:ext cx="716889" cy="1485601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BFCA546-5015-F539-0637-713D3CF6385A}"/>
                  </a:ext>
                </a:extLst>
              </p:cNvPr>
              <p:cNvSpPr/>
              <p:nvPr/>
            </p:nvSpPr>
            <p:spPr bwMode="auto">
              <a:xfrm>
                <a:off x="7626095" y="3550631"/>
                <a:ext cx="885139" cy="188366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5D51F0D-7541-43BC-DB34-C2DD8A7EEC52}"/>
                  </a:ext>
                </a:extLst>
              </p:cNvPr>
              <p:cNvSpPr/>
              <p:nvPr/>
            </p:nvSpPr>
            <p:spPr bwMode="auto">
              <a:xfrm>
                <a:off x="7626094" y="4458572"/>
                <a:ext cx="885139" cy="188366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40B6736-E987-378A-CB4B-3A78EED43302}"/>
                  </a:ext>
                </a:extLst>
              </p:cNvPr>
              <p:cNvSpPr/>
              <p:nvPr/>
            </p:nvSpPr>
            <p:spPr bwMode="auto">
              <a:xfrm>
                <a:off x="7805317" y="3059346"/>
                <a:ext cx="885139" cy="188366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722B713-6768-2E0D-E458-ADE149754B9D}"/>
                  </a:ext>
                </a:extLst>
              </p:cNvPr>
              <p:cNvSpPr/>
              <p:nvPr/>
            </p:nvSpPr>
            <p:spPr bwMode="auto">
              <a:xfrm>
                <a:off x="7790687" y="3002478"/>
                <a:ext cx="336502" cy="188366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C49B3DA-A2F8-1336-5AB9-057658C7FD50}"/>
                  </a:ext>
                </a:extLst>
              </p:cNvPr>
              <p:cNvSpPr/>
              <p:nvPr/>
            </p:nvSpPr>
            <p:spPr bwMode="auto">
              <a:xfrm>
                <a:off x="7739482" y="2988034"/>
                <a:ext cx="336502" cy="85756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3E2912-BE5D-5BBD-0291-F8D409293FA2}"/>
                  </a:ext>
                </a:extLst>
              </p:cNvPr>
              <p:cNvSpPr/>
              <p:nvPr/>
            </p:nvSpPr>
            <p:spPr bwMode="auto">
              <a:xfrm>
                <a:off x="5910682" y="3803904"/>
                <a:ext cx="543762" cy="1326511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22D6B3-7E68-742B-D594-8DE7364BAB14}"/>
                  </a:ext>
                </a:extLst>
              </p:cNvPr>
              <p:cNvSpPr/>
              <p:nvPr/>
            </p:nvSpPr>
            <p:spPr bwMode="auto">
              <a:xfrm>
                <a:off x="5739994" y="4881635"/>
                <a:ext cx="616916" cy="248780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4201448-1D54-4014-25C4-A038DBD72727}"/>
                  </a:ext>
                </a:extLst>
              </p:cNvPr>
              <p:cNvSpPr/>
              <p:nvPr/>
            </p:nvSpPr>
            <p:spPr bwMode="auto">
              <a:xfrm>
                <a:off x="5735118" y="4185013"/>
                <a:ext cx="616916" cy="248780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AB210AE-1596-D574-7172-D9D004112017}"/>
                  </a:ext>
                </a:extLst>
              </p:cNvPr>
              <p:cNvSpPr/>
              <p:nvPr/>
            </p:nvSpPr>
            <p:spPr bwMode="auto">
              <a:xfrm>
                <a:off x="5837528" y="3761576"/>
                <a:ext cx="616916" cy="92904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E8BA9E-F0EF-23D2-7AC7-6704C9221666}"/>
                  </a:ext>
                </a:extLst>
              </p:cNvPr>
              <p:cNvSpPr/>
              <p:nvPr/>
            </p:nvSpPr>
            <p:spPr bwMode="auto">
              <a:xfrm>
                <a:off x="5874105" y="2734421"/>
                <a:ext cx="616916" cy="816209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B30B9C4-0C18-A769-451F-F985CEE393EE}"/>
                  </a:ext>
                </a:extLst>
              </p:cNvPr>
              <p:cNvSpPr/>
              <p:nvPr/>
            </p:nvSpPr>
            <p:spPr bwMode="auto">
              <a:xfrm>
                <a:off x="5837528" y="3475957"/>
                <a:ext cx="616916" cy="92904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ABD45EF-BD52-CCBC-36D3-026F91C14A6B}"/>
                  </a:ext>
                </a:extLst>
              </p:cNvPr>
              <p:cNvSpPr/>
              <p:nvPr/>
            </p:nvSpPr>
            <p:spPr bwMode="auto">
              <a:xfrm>
                <a:off x="5837528" y="2731391"/>
                <a:ext cx="616916" cy="92904"/>
              </a:xfrm>
              <a:prstGeom prst="rect">
                <a:avLst/>
              </a:prstGeom>
              <a:grpFill/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9CD3FFD-655C-8C8D-1572-5A54A2AE1A99}"/>
              </a:ext>
            </a:extLst>
          </p:cNvPr>
          <p:cNvSpPr txBox="1"/>
          <p:nvPr/>
        </p:nvSpPr>
        <p:spPr>
          <a:xfrm>
            <a:off x="563139" y="2069868"/>
            <a:ext cx="273632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merican Typewriter" panose="02090604020004020304" pitchFamily="18" charset="77"/>
              </a:rPr>
              <a:t>// Hardcoded user PIN</a:t>
            </a:r>
          </a:p>
          <a:p>
            <a:r>
              <a:rPr lang="en-US" sz="1400" dirty="0">
                <a:latin typeface="American Typewriter" panose="02090604020004020304" pitchFamily="18" charset="77"/>
              </a:rPr>
              <a:t>#define USER_PIN_0 0x01</a:t>
            </a:r>
          </a:p>
          <a:p>
            <a:r>
              <a:rPr lang="en-US" sz="1400" dirty="0">
                <a:latin typeface="American Typewriter" panose="02090604020004020304" pitchFamily="18" charset="77"/>
              </a:rPr>
              <a:t>#define USER_PIN_1 0x02</a:t>
            </a:r>
          </a:p>
          <a:p>
            <a:r>
              <a:rPr lang="en-US" sz="1400" dirty="0">
                <a:latin typeface="American Typewriter" panose="02090604020004020304" pitchFamily="18" charset="77"/>
              </a:rPr>
              <a:t>#define USER_PIN_2 0x03</a:t>
            </a:r>
          </a:p>
          <a:p>
            <a:r>
              <a:rPr lang="en-US" sz="140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#define USER_PIN_3 0x00</a:t>
            </a:r>
          </a:p>
          <a:p>
            <a:endParaRPr lang="en-US" sz="1400" dirty="0">
              <a:latin typeface="American Typewriter" panose="02090604020004020304" pitchFamily="18" charset="77"/>
            </a:endParaRPr>
          </a:p>
          <a:p>
            <a:r>
              <a:rPr lang="en-US" sz="1400" dirty="0">
                <a:latin typeface="American Typewriter" panose="02090604020004020304" pitchFamily="18" charset="77"/>
              </a:rPr>
              <a:t>// Hardcoded card PIN</a:t>
            </a:r>
          </a:p>
          <a:p>
            <a:r>
              <a:rPr lang="en-US" sz="1400" dirty="0">
                <a:latin typeface="American Typewriter" panose="02090604020004020304" pitchFamily="18" charset="77"/>
              </a:rPr>
              <a:t>#define CARD_PIN_0 0x01</a:t>
            </a:r>
          </a:p>
          <a:p>
            <a:r>
              <a:rPr lang="en-US" sz="1400" dirty="0">
                <a:latin typeface="American Typewriter" panose="02090604020004020304" pitchFamily="18" charset="77"/>
              </a:rPr>
              <a:t>#define CARD_PIN_1 0x02</a:t>
            </a:r>
          </a:p>
          <a:p>
            <a:r>
              <a:rPr lang="en-US" sz="1400" dirty="0">
                <a:latin typeface="American Typewriter" panose="02090604020004020304" pitchFamily="18" charset="77"/>
              </a:rPr>
              <a:t>#define CARD_PIN_2 0x03</a:t>
            </a:r>
          </a:p>
          <a:p>
            <a:r>
              <a:rPr lang="en-US" sz="1400" dirty="0">
                <a:solidFill>
                  <a:schemeClr val="accent1"/>
                </a:solidFill>
                <a:latin typeface="American Typewriter" panose="02090604020004020304" pitchFamily="18" charset="77"/>
              </a:rPr>
              <a:t>#define CARD_PIN_3 0x04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61E5AB-46C8-02D0-78AD-A92DF72F82B1}"/>
              </a:ext>
            </a:extLst>
          </p:cNvPr>
          <p:cNvSpPr txBox="1"/>
          <p:nvPr/>
        </p:nvSpPr>
        <p:spPr>
          <a:xfrm>
            <a:off x="4225928" y="1955908"/>
            <a:ext cx="2392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sane state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A0E47A-20F9-E257-45AD-2A82F0FD1301}"/>
              </a:ext>
            </a:extLst>
          </p:cNvPr>
          <p:cNvCxnSpPr>
            <a:cxnSpLocks/>
          </p:cNvCxnSpPr>
          <p:nvPr/>
        </p:nvCxnSpPr>
        <p:spPr>
          <a:xfrm>
            <a:off x="6587209" y="2174904"/>
            <a:ext cx="232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2B4222-623E-19B2-F387-ACBBD49EBBA2}"/>
              </a:ext>
            </a:extLst>
          </p:cNvPr>
          <p:cNvSpPr txBox="1"/>
          <p:nvPr/>
        </p:nvSpPr>
        <p:spPr>
          <a:xfrm>
            <a:off x="9775642" y="2069868"/>
            <a:ext cx="2416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san</a:t>
            </a:r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4236D1-423B-774D-4DDD-D7067170B1C7}"/>
              </a:ext>
            </a:extLst>
          </p:cNvPr>
          <p:cNvCxnSpPr>
            <a:cxnSpLocks/>
          </p:cNvCxnSpPr>
          <p:nvPr/>
        </p:nvCxnSpPr>
        <p:spPr>
          <a:xfrm flipH="1" flipV="1">
            <a:off x="9775642" y="2258384"/>
            <a:ext cx="232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7AEB3E0-60DB-79D8-1913-8864E952FC01}"/>
              </a:ext>
            </a:extLst>
          </p:cNvPr>
          <p:cNvSpPr txBox="1"/>
          <p:nvPr/>
        </p:nvSpPr>
        <p:spPr>
          <a:xfrm>
            <a:off x="9709894" y="3000686"/>
            <a:ext cx="2085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 time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2CE74D-1FA8-8291-5AF5-30607D21659C}"/>
              </a:ext>
            </a:extLst>
          </p:cNvPr>
          <p:cNvCxnSpPr>
            <a:cxnSpLocks/>
          </p:cNvCxnSpPr>
          <p:nvPr/>
        </p:nvCxnSpPr>
        <p:spPr>
          <a:xfrm flipH="1" flipV="1">
            <a:off x="9724437" y="3198435"/>
            <a:ext cx="232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231054-B64F-1213-D210-7EBF780321EA}"/>
              </a:ext>
            </a:extLst>
          </p:cNvPr>
          <p:cNvGrpSpPr/>
          <p:nvPr/>
        </p:nvGrpSpPr>
        <p:grpSpPr>
          <a:xfrm>
            <a:off x="3092899" y="2582150"/>
            <a:ext cx="3686833" cy="3809046"/>
            <a:chOff x="6789113" y="3298159"/>
            <a:chExt cx="2971800" cy="3202583"/>
          </a:xfrm>
        </p:grpSpPr>
        <p:pic>
          <p:nvPicPr>
            <p:cNvPr id="32" name="Picture 31" descr="A diagram of a algorithm&#10;&#10;Description automatically generated with medium confidence">
              <a:extLst>
                <a:ext uri="{FF2B5EF4-FFF2-40B4-BE49-F238E27FC236}">
                  <a16:creationId xmlns:a16="http://schemas.microsoft.com/office/drawing/2014/main" id="{53B96554-E2D9-DAEF-C796-1344A296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t="5703" r="65699" b="90536"/>
            <a:stretch/>
          </p:blipFill>
          <p:spPr>
            <a:xfrm>
              <a:off x="6789113" y="3298159"/>
              <a:ext cx="2971800" cy="224192"/>
            </a:xfrm>
            <a:prstGeom prst="rect">
              <a:avLst/>
            </a:prstGeom>
          </p:spPr>
        </p:pic>
        <p:pic>
          <p:nvPicPr>
            <p:cNvPr id="33" name="Picture 32" descr="A diagram of a algorithm&#10;&#10;Description automatically generated with medium confidence">
              <a:extLst>
                <a:ext uri="{FF2B5EF4-FFF2-40B4-BE49-F238E27FC236}">
                  <a16:creationId xmlns:a16="http://schemas.microsoft.com/office/drawing/2014/main" id="{FA63FA91-A467-D6C9-F553-FFD130CD8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t="43010" r="65699" b="6957"/>
            <a:stretch/>
          </p:blipFill>
          <p:spPr>
            <a:xfrm>
              <a:off x="6789113" y="3518783"/>
              <a:ext cx="2971800" cy="2981959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032B71A-6C61-D972-FF35-D97D658C9EBE}"/>
              </a:ext>
            </a:extLst>
          </p:cNvPr>
          <p:cNvSpPr txBox="1"/>
          <p:nvPr/>
        </p:nvSpPr>
        <p:spPr>
          <a:xfrm>
            <a:off x="563139" y="4892891"/>
            <a:ext cx="2392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 one single fault to bypass the pin verification process </a:t>
            </a:r>
          </a:p>
          <a:p>
            <a:pPr algn="ctr"/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Return True</a:t>
            </a:r>
          </a:p>
        </p:txBody>
      </p:sp>
    </p:spTree>
    <p:extLst>
      <p:ext uri="{BB962C8B-B14F-4D97-AF65-F5344CB8AC3E}">
        <p14:creationId xmlns:p14="http://schemas.microsoft.com/office/powerpoint/2010/main" val="11436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8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9D32-61B2-72F1-39E7-E822BD24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Demonstration – After 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1CD89-4EBC-22BD-D7AE-54C9AA92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482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the countermeasure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a flowchart&#10;&#10;Description automatically generated">
            <a:extLst>
              <a:ext uri="{FF2B5EF4-FFF2-40B4-BE49-F238E27FC236}">
                <a16:creationId xmlns:a16="http://schemas.microsoft.com/office/drawing/2014/main" id="{4DA58AB0-8E67-AD80-D507-110F8D836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3" r="22310"/>
          <a:stretch/>
        </p:blipFill>
        <p:spPr>
          <a:xfrm>
            <a:off x="6650006" y="1353968"/>
            <a:ext cx="3833165" cy="543329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489E6A7-F8E5-93DB-7B64-6872D027882D}"/>
              </a:ext>
            </a:extLst>
          </p:cNvPr>
          <p:cNvGrpSpPr/>
          <p:nvPr/>
        </p:nvGrpSpPr>
        <p:grpSpPr>
          <a:xfrm>
            <a:off x="7615615" y="2774218"/>
            <a:ext cx="2955338" cy="2399024"/>
            <a:chOff x="5735118" y="2731391"/>
            <a:chExt cx="2955338" cy="2399024"/>
          </a:xfrm>
          <a:solidFill>
            <a:schemeClr val="bg1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4C3FE4-F448-FAE0-F6CC-BFAC5B542602}"/>
                </a:ext>
              </a:extLst>
            </p:cNvPr>
            <p:cNvSpPr/>
            <p:nvPr/>
          </p:nvSpPr>
          <p:spPr bwMode="auto">
            <a:xfrm>
              <a:off x="7710221" y="3240634"/>
              <a:ext cx="716889" cy="1485601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FCA546-5015-F539-0637-713D3CF6385A}"/>
                </a:ext>
              </a:extLst>
            </p:cNvPr>
            <p:cNvSpPr/>
            <p:nvPr/>
          </p:nvSpPr>
          <p:spPr bwMode="auto">
            <a:xfrm>
              <a:off x="7626095" y="3550631"/>
              <a:ext cx="885139" cy="18836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D51F0D-7541-43BC-DB34-C2DD8A7EEC52}"/>
                </a:ext>
              </a:extLst>
            </p:cNvPr>
            <p:cNvSpPr/>
            <p:nvPr/>
          </p:nvSpPr>
          <p:spPr bwMode="auto">
            <a:xfrm>
              <a:off x="7626094" y="4458572"/>
              <a:ext cx="885139" cy="18836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0B6736-E987-378A-CB4B-3A78EED43302}"/>
                </a:ext>
              </a:extLst>
            </p:cNvPr>
            <p:cNvSpPr/>
            <p:nvPr/>
          </p:nvSpPr>
          <p:spPr bwMode="auto">
            <a:xfrm>
              <a:off x="7805317" y="3059346"/>
              <a:ext cx="885139" cy="18836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22B713-6768-2E0D-E458-ADE149754B9D}"/>
                </a:ext>
              </a:extLst>
            </p:cNvPr>
            <p:cNvSpPr/>
            <p:nvPr/>
          </p:nvSpPr>
          <p:spPr bwMode="auto">
            <a:xfrm>
              <a:off x="7790687" y="3002478"/>
              <a:ext cx="336502" cy="18836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49B3DA-A2F8-1336-5AB9-057658C7FD50}"/>
                </a:ext>
              </a:extLst>
            </p:cNvPr>
            <p:cNvSpPr/>
            <p:nvPr/>
          </p:nvSpPr>
          <p:spPr bwMode="auto">
            <a:xfrm>
              <a:off x="7739482" y="2988034"/>
              <a:ext cx="336502" cy="85756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23E2912-BE5D-5BBD-0291-F8D409293FA2}"/>
                </a:ext>
              </a:extLst>
            </p:cNvPr>
            <p:cNvSpPr/>
            <p:nvPr/>
          </p:nvSpPr>
          <p:spPr bwMode="auto">
            <a:xfrm>
              <a:off x="5910682" y="3803904"/>
              <a:ext cx="543762" cy="1326511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22D6B3-7E68-742B-D594-8DE7364BAB14}"/>
                </a:ext>
              </a:extLst>
            </p:cNvPr>
            <p:cNvSpPr/>
            <p:nvPr/>
          </p:nvSpPr>
          <p:spPr bwMode="auto">
            <a:xfrm>
              <a:off x="5739994" y="4881635"/>
              <a:ext cx="616916" cy="248780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201448-1D54-4014-25C4-A038DBD72727}"/>
                </a:ext>
              </a:extLst>
            </p:cNvPr>
            <p:cNvSpPr/>
            <p:nvPr/>
          </p:nvSpPr>
          <p:spPr bwMode="auto">
            <a:xfrm>
              <a:off x="5735118" y="4185013"/>
              <a:ext cx="616916" cy="248780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B210AE-1596-D574-7172-D9D004112017}"/>
                </a:ext>
              </a:extLst>
            </p:cNvPr>
            <p:cNvSpPr/>
            <p:nvPr/>
          </p:nvSpPr>
          <p:spPr bwMode="auto">
            <a:xfrm>
              <a:off x="5837528" y="3761576"/>
              <a:ext cx="616916" cy="92904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CE8BA9E-F0EF-23D2-7AC7-6704C9221666}"/>
                </a:ext>
              </a:extLst>
            </p:cNvPr>
            <p:cNvSpPr/>
            <p:nvPr/>
          </p:nvSpPr>
          <p:spPr bwMode="auto">
            <a:xfrm>
              <a:off x="5874105" y="2734421"/>
              <a:ext cx="616916" cy="816209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30B9C4-0C18-A769-451F-F985CEE393EE}"/>
                </a:ext>
              </a:extLst>
            </p:cNvPr>
            <p:cNvSpPr/>
            <p:nvPr/>
          </p:nvSpPr>
          <p:spPr bwMode="auto">
            <a:xfrm>
              <a:off x="5837528" y="3475957"/>
              <a:ext cx="616916" cy="92904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ABD45EF-BD52-CCBC-36D3-026F91C14A6B}"/>
                </a:ext>
              </a:extLst>
            </p:cNvPr>
            <p:cNvSpPr/>
            <p:nvPr/>
          </p:nvSpPr>
          <p:spPr bwMode="auto">
            <a:xfrm>
              <a:off x="5837528" y="2731391"/>
              <a:ext cx="616916" cy="92904"/>
            </a:xfrm>
            <a:prstGeom prst="rect">
              <a:avLst/>
            </a:prstGeom>
            <a:grpFill/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3231054-B64F-1213-D210-7EBF780321EA}"/>
              </a:ext>
            </a:extLst>
          </p:cNvPr>
          <p:cNvGrpSpPr/>
          <p:nvPr/>
        </p:nvGrpSpPr>
        <p:grpSpPr>
          <a:xfrm>
            <a:off x="3092899" y="2582150"/>
            <a:ext cx="3686833" cy="3809046"/>
            <a:chOff x="6789113" y="3298159"/>
            <a:chExt cx="2971800" cy="3202583"/>
          </a:xfrm>
        </p:grpSpPr>
        <p:pic>
          <p:nvPicPr>
            <p:cNvPr id="32" name="Picture 31" descr="A diagram of a algorithm&#10;&#10;Description automatically generated with medium confidence">
              <a:extLst>
                <a:ext uri="{FF2B5EF4-FFF2-40B4-BE49-F238E27FC236}">
                  <a16:creationId xmlns:a16="http://schemas.microsoft.com/office/drawing/2014/main" id="{53B96554-E2D9-DAEF-C796-1344A2963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t="5703" r="65699" b="90536"/>
            <a:stretch/>
          </p:blipFill>
          <p:spPr>
            <a:xfrm>
              <a:off x="6789113" y="3298159"/>
              <a:ext cx="2971800" cy="224192"/>
            </a:xfrm>
            <a:prstGeom prst="rect">
              <a:avLst/>
            </a:prstGeom>
          </p:spPr>
        </p:pic>
        <p:pic>
          <p:nvPicPr>
            <p:cNvPr id="33" name="Picture 32" descr="A diagram of a algorithm&#10;&#10;Description automatically generated with medium confidence">
              <a:extLst>
                <a:ext uri="{FF2B5EF4-FFF2-40B4-BE49-F238E27FC236}">
                  <a16:creationId xmlns:a16="http://schemas.microsoft.com/office/drawing/2014/main" id="{FA63FA91-A467-D6C9-F553-FFD130CD8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1" t="43010" r="65699" b="6957"/>
            <a:stretch/>
          </p:blipFill>
          <p:spPr>
            <a:xfrm>
              <a:off x="6789113" y="3518783"/>
              <a:ext cx="2971800" cy="2981959"/>
            </a:xfrm>
            <a:prstGeom prst="rect">
              <a:avLst/>
            </a:prstGeom>
          </p:spPr>
        </p:pic>
      </p:grpSp>
      <p:pic>
        <p:nvPicPr>
          <p:cNvPr id="4" name="Picture 3" descr="A diagram of a algorithm&#10;&#10;Description automatically generated with medium confidence">
            <a:extLst>
              <a:ext uri="{FF2B5EF4-FFF2-40B4-BE49-F238E27FC236}">
                <a16:creationId xmlns:a16="http://schemas.microsoft.com/office/drawing/2014/main" id="{6B829D52-94AA-1EC0-89EB-ADA89A142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5703" r="65699" b="69974"/>
          <a:stretch/>
        </p:blipFill>
        <p:spPr>
          <a:xfrm>
            <a:off x="135147" y="1979333"/>
            <a:ext cx="2971800" cy="14496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AE2F6D-EC4C-3951-B476-6238ACD8A376}"/>
              </a:ext>
            </a:extLst>
          </p:cNvPr>
          <p:cNvGrpSpPr/>
          <p:nvPr/>
        </p:nvGrpSpPr>
        <p:grpSpPr>
          <a:xfrm>
            <a:off x="4200996" y="1460616"/>
            <a:ext cx="2353915" cy="914400"/>
            <a:chOff x="53348" y="1291750"/>
            <a:chExt cx="2353915" cy="914400"/>
          </a:xfrm>
        </p:grpSpPr>
        <p:sp>
          <p:nvSpPr>
            <p:cNvPr id="29" name="Lightning Bolt 28">
              <a:extLst>
                <a:ext uri="{FF2B5EF4-FFF2-40B4-BE49-F238E27FC236}">
                  <a16:creationId xmlns:a16="http://schemas.microsoft.com/office/drawing/2014/main" id="{9B58A84A-21CC-390A-2A32-B56BC9DA562A}"/>
                </a:ext>
              </a:extLst>
            </p:cNvPr>
            <p:cNvSpPr/>
            <p:nvPr/>
          </p:nvSpPr>
          <p:spPr bwMode="auto">
            <a:xfrm>
              <a:off x="53348" y="1291750"/>
              <a:ext cx="914400" cy="914400"/>
            </a:xfrm>
            <a:prstGeom prst="lightningBolt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3E1996-5474-EEAB-046D-9AF4E80A14C1}"/>
                </a:ext>
              </a:extLst>
            </p:cNvPr>
            <p:cNvSpPr txBox="1"/>
            <p:nvPr/>
          </p:nvSpPr>
          <p:spPr>
            <a:xfrm>
              <a:off x="344547" y="1386802"/>
              <a:ext cx="20627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Clock glitching 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@173</a:t>
              </a:r>
            </a:p>
          </p:txBody>
        </p:sp>
      </p:grpSp>
      <p:pic>
        <p:nvPicPr>
          <p:cNvPr id="35" name="Picture 34" descr="A diagram of a algorithm&#10;&#10;Description automatically generated with medium confidence">
            <a:extLst>
              <a:ext uri="{FF2B5EF4-FFF2-40B4-BE49-F238E27FC236}">
                <a16:creationId xmlns:a16="http://schemas.microsoft.com/office/drawing/2014/main" id="{F4C5BF65-5838-C9E2-7AA1-90A18C6DE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29751" r="65699" b="58526"/>
          <a:stretch/>
        </p:blipFill>
        <p:spPr>
          <a:xfrm>
            <a:off x="135147" y="3429000"/>
            <a:ext cx="2971800" cy="69871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2114A98-D5F5-0D59-89A8-E6EB331F4F8D}"/>
              </a:ext>
            </a:extLst>
          </p:cNvPr>
          <p:cNvSpPr/>
          <p:nvPr/>
        </p:nvSpPr>
        <p:spPr bwMode="auto">
          <a:xfrm>
            <a:off x="3568" y="2946130"/>
            <a:ext cx="3053366" cy="201939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9" name="Picture 38" descr="A diagram of a flowchart&#10;&#10;Description automatically generated">
            <a:extLst>
              <a:ext uri="{FF2B5EF4-FFF2-40B4-BE49-F238E27FC236}">
                <a16:creationId xmlns:a16="http://schemas.microsoft.com/office/drawing/2014/main" id="{FDBB22AC-AB87-FCF7-CE7C-5065FBA7F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7" b="49276"/>
          <a:stretch/>
        </p:blipFill>
        <p:spPr>
          <a:xfrm>
            <a:off x="449006" y="4288193"/>
            <a:ext cx="1646686" cy="233934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8F9D324-F888-B9F4-D55D-6DE0C23D992C}"/>
              </a:ext>
            </a:extLst>
          </p:cNvPr>
          <p:cNvSpPr/>
          <p:nvPr/>
        </p:nvSpPr>
        <p:spPr bwMode="auto">
          <a:xfrm>
            <a:off x="7342604" y="2559224"/>
            <a:ext cx="1028914" cy="266647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D7B815-9027-FDB4-4359-3F6AA896411C}"/>
              </a:ext>
            </a:extLst>
          </p:cNvPr>
          <p:cNvSpPr/>
          <p:nvPr/>
        </p:nvSpPr>
        <p:spPr bwMode="auto">
          <a:xfrm>
            <a:off x="393069" y="6309119"/>
            <a:ext cx="1960737" cy="201939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BDAB3A-92F6-5F17-2556-36C77EC4E85C}"/>
              </a:ext>
            </a:extLst>
          </p:cNvPr>
          <p:cNvSpPr txBox="1"/>
          <p:nvPr/>
        </p:nvSpPr>
        <p:spPr>
          <a:xfrm>
            <a:off x="2032769" y="6229242"/>
            <a:ext cx="3014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Cause the instruction sequencer to skip two instructions</a:t>
            </a:r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651A25-6804-3305-FF91-F46F5A04B22F}"/>
              </a:ext>
            </a:extLst>
          </p:cNvPr>
          <p:cNvSpPr txBox="1"/>
          <p:nvPr/>
        </p:nvSpPr>
        <p:spPr>
          <a:xfrm>
            <a:off x="1577073" y="3034980"/>
            <a:ext cx="926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Skipped</a:t>
            </a:r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065293-42F2-4EEF-D746-D5E73383B5D3}"/>
              </a:ext>
            </a:extLst>
          </p:cNvPr>
          <p:cNvSpPr txBox="1"/>
          <p:nvPr/>
        </p:nvSpPr>
        <p:spPr>
          <a:xfrm>
            <a:off x="1569453" y="3606754"/>
            <a:ext cx="926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Skipped</a:t>
            </a:r>
            <a:endParaRPr lang="en-US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049445-D046-7D5F-610E-10234526167A}"/>
              </a:ext>
            </a:extLst>
          </p:cNvPr>
          <p:cNvSpPr txBox="1"/>
          <p:nvPr/>
        </p:nvSpPr>
        <p:spPr>
          <a:xfrm>
            <a:off x="5036459" y="3018829"/>
            <a:ext cx="20536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Terminates the trial counter test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E400D99-3F40-5001-4D18-2C105409B10B}"/>
              </a:ext>
            </a:extLst>
          </p:cNvPr>
          <p:cNvSpPr/>
          <p:nvPr/>
        </p:nvSpPr>
        <p:spPr bwMode="auto">
          <a:xfrm>
            <a:off x="3568" y="3144828"/>
            <a:ext cx="3053366" cy="201939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ECA1FC-2601-0759-B238-EA93E9A2A9FA}"/>
              </a:ext>
            </a:extLst>
          </p:cNvPr>
          <p:cNvSpPr/>
          <p:nvPr/>
        </p:nvSpPr>
        <p:spPr bwMode="auto">
          <a:xfrm>
            <a:off x="3202042" y="3091569"/>
            <a:ext cx="3672785" cy="512035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D8676D-1774-2D3C-7942-DB215137A552}"/>
              </a:ext>
            </a:extLst>
          </p:cNvPr>
          <p:cNvSpPr/>
          <p:nvPr/>
        </p:nvSpPr>
        <p:spPr bwMode="auto">
          <a:xfrm>
            <a:off x="4876" y="3695065"/>
            <a:ext cx="3053366" cy="201939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F33D03F-14BA-BBDF-62AE-20F037A7E993}"/>
              </a:ext>
            </a:extLst>
          </p:cNvPr>
          <p:cNvSpPr/>
          <p:nvPr/>
        </p:nvSpPr>
        <p:spPr bwMode="auto">
          <a:xfrm>
            <a:off x="1280799" y="3633554"/>
            <a:ext cx="382478" cy="31070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DEE8B07-9784-048A-3E04-9F9369F0022A}"/>
              </a:ext>
            </a:extLst>
          </p:cNvPr>
          <p:cNvSpPr/>
          <p:nvPr/>
        </p:nvSpPr>
        <p:spPr bwMode="auto">
          <a:xfrm>
            <a:off x="1972424" y="2337738"/>
            <a:ext cx="382478" cy="310704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2C3AFF-2144-DBED-E57D-C0286C9755C2}"/>
              </a:ext>
            </a:extLst>
          </p:cNvPr>
          <p:cNvSpPr/>
          <p:nvPr/>
        </p:nvSpPr>
        <p:spPr bwMode="auto">
          <a:xfrm>
            <a:off x="3188114" y="5741033"/>
            <a:ext cx="3517485" cy="201939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C1E84F4-916B-CF01-B97C-9405A6393E9E}"/>
              </a:ext>
            </a:extLst>
          </p:cNvPr>
          <p:cNvSpPr txBox="1"/>
          <p:nvPr/>
        </p:nvSpPr>
        <p:spPr>
          <a:xfrm>
            <a:off x="3968449" y="5637144"/>
            <a:ext cx="1175051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1"/>
                </a:solidFill>
                <a:effectLst/>
                <a:latin typeface="American Typewriter" panose="02090604020004020304" pitchFamily="18" charset="77"/>
                <a:cs typeface="Times New Roman" panose="02020603050405020304" pitchFamily="18" charset="0"/>
              </a:rPr>
              <a:t>g_ptc</a:t>
            </a:r>
            <a:endParaRPr lang="en-US" sz="1600" b="1" dirty="0">
              <a:solidFill>
                <a:schemeClr val="accent1"/>
              </a:solidFill>
              <a:latin typeface="American Typewriter" panose="02090604020004020304" pitchFamily="18" charset="77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1EE090-B1B8-938A-64A8-2C4F7AB04C7A}"/>
              </a:ext>
            </a:extLst>
          </p:cNvPr>
          <p:cNvSpPr txBox="1"/>
          <p:nvPr/>
        </p:nvSpPr>
        <p:spPr>
          <a:xfrm>
            <a:off x="2375660" y="4995327"/>
            <a:ext cx="5771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Hardened Boolean is not implemented</a:t>
            </a:r>
          </a:p>
          <a:p>
            <a:r>
              <a:rPr lang="en-US" b="1" dirty="0">
                <a:solidFill>
                  <a:schemeClr val="accent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Any positive value compromises the countermeasure</a:t>
            </a:r>
            <a:endParaRPr lang="en-US" sz="1800" b="1" dirty="0">
              <a:solidFill>
                <a:schemeClr val="accent1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5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lusion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ED07-6E2D-EF71-2AE9-C1A4E323FC75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FaultDetective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real-time fault detection at the earliest possible moment using hardware redundancy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earliest onset of a fault using a scan chain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fault propagation through a scan chain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 system behavior using graphs (ADSTG/MDSTG)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 in the precise analysis of application failures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Bridge the gap between fault simulation based on fault models and fault testing based on real experiments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1B931-D8B4-80D3-C367-07CB5D015331}"/>
              </a:ext>
            </a:extLst>
          </p:cNvPr>
          <p:cNvSpPr txBox="1"/>
          <p:nvPr/>
        </p:nvSpPr>
        <p:spPr>
          <a:xfrm>
            <a:off x="906780" y="178308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F9A7D-7638-D526-C877-6489A40F90C0}"/>
              </a:ext>
            </a:extLst>
          </p:cNvPr>
          <p:cNvSpPr txBox="1"/>
          <p:nvPr/>
        </p:nvSpPr>
        <p:spPr>
          <a:xfrm>
            <a:off x="487680" y="431292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AABEE-5877-F612-EA3A-A91CF950E562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605671-D421-0088-BBE7-4A86FE281B1B}"/>
              </a:ext>
            </a:extLst>
          </p:cNvPr>
          <p:cNvGrpSpPr/>
          <p:nvPr/>
        </p:nvGrpSpPr>
        <p:grpSpPr>
          <a:xfrm>
            <a:off x="9203505" y="4200802"/>
            <a:ext cx="2142262" cy="1797227"/>
            <a:chOff x="6776559" y="3696865"/>
            <a:chExt cx="2142262" cy="17972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74AAA6-C98D-3E53-3B27-0D4843ECA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774" t="3383" r="14295" b="17457"/>
            <a:stretch/>
          </p:blipFill>
          <p:spPr>
            <a:xfrm>
              <a:off x="6776559" y="3696865"/>
              <a:ext cx="1287102" cy="14364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3798F3-948F-2954-DB49-1C54CBC5AD22}"/>
                </a:ext>
              </a:extLst>
            </p:cNvPr>
            <p:cNvSpPr txBox="1"/>
            <p:nvPr/>
          </p:nvSpPr>
          <p:spPr>
            <a:xfrm>
              <a:off x="6776559" y="5081425"/>
              <a:ext cx="2142262" cy="41266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FaultDetective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" name="Picture 4" descr="NSF Logo, symbol, meaning, history, PNG, brand">
            <a:extLst>
              <a:ext uri="{FF2B5EF4-FFF2-40B4-BE49-F238E27FC236}">
                <a16:creationId xmlns:a16="http://schemas.microsoft.com/office/drawing/2014/main" id="{A3D61443-FC5E-AD87-16CC-F4DEB049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5914828"/>
            <a:ext cx="1512915" cy="8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E74229-F3D9-E5BE-F382-B6CA3E1478D8}"/>
              </a:ext>
            </a:extLst>
          </p:cNvPr>
          <p:cNvSpPr txBox="1"/>
          <p:nvPr/>
        </p:nvSpPr>
        <p:spPr>
          <a:xfrm>
            <a:off x="1535323" y="6140060"/>
            <a:ext cx="7123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was supported in part by</a:t>
            </a:r>
            <a:endParaRPr lang="en-US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267A-3424-716C-810E-6BCE3AE5B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36D6F-81FB-CD81-4637-BD0F05950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Thank you</a:t>
            </a:r>
          </a:p>
          <a:p>
            <a:r>
              <a:rPr lang="en-US" dirty="0"/>
              <a:t>zliu12@wpi.edu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B943-805A-C86B-FDE8-450DE9C77E80}"/>
              </a:ext>
            </a:extLst>
          </p:cNvPr>
          <p:cNvSpPr txBox="1"/>
          <p:nvPr/>
        </p:nvSpPr>
        <p:spPr>
          <a:xfrm>
            <a:off x="3055815" y="451729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307633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computer&#10;&#10;Description automatically generated">
            <a:extLst>
              <a:ext uri="{FF2B5EF4-FFF2-40B4-BE49-F238E27FC236}">
                <a16:creationId xmlns:a16="http://schemas.microsoft.com/office/drawing/2014/main" id="{3A425A75-115F-1311-0C41-1DE87C80B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2" t="3531" r="24748" b="59521"/>
          <a:stretch/>
        </p:blipFill>
        <p:spPr>
          <a:xfrm>
            <a:off x="190680" y="3094890"/>
            <a:ext cx="5533322" cy="22351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Realization in ASIC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5" descr="A diagram of a computer&#10;&#10;Description automatically generated">
            <a:extLst>
              <a:ext uri="{FF2B5EF4-FFF2-40B4-BE49-F238E27FC236}">
                <a16:creationId xmlns:a16="http://schemas.microsoft.com/office/drawing/2014/main" id="{87666E4F-2E0B-7DFC-B629-93FDA8D74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2" t="46238" r="24748" b="5675"/>
          <a:stretch/>
        </p:blipFill>
        <p:spPr>
          <a:xfrm>
            <a:off x="5724002" y="2539998"/>
            <a:ext cx="6362490" cy="33449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46E404-6B51-6D03-659A-01249C97DD6B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MSP430 Cores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scan bits: 1702*6 = 10212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C43ADC-B51C-8C19-BF9A-08E0D255197F}"/>
              </a:ext>
            </a:extLst>
          </p:cNvPr>
          <p:cNvSpPr txBox="1"/>
          <p:nvPr/>
        </p:nvSpPr>
        <p:spPr>
          <a:xfrm>
            <a:off x="6338277" y="58028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of one core MSP-430 Micro-architecture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FDD07F-1E09-FF92-2B50-47A920365DBE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</p:txBody>
      </p:sp>
      <p:pic>
        <p:nvPicPr>
          <p:cNvPr id="4" name="Picture 3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9D5E838C-DF15-6DB5-05A9-68AD2D3C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39" y="1622824"/>
            <a:ext cx="8959843" cy="4370471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1610068-CA0B-0EF1-24D7-1EEE1712B8A8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A9F2B4D-FE9C-8042-9EF1-D09858C4D62A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bg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Verdana" pitchFamily="34" charset="0"/>
              <a:buChar char="─"/>
              <a:defRPr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Fault Root-Causing?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Fault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State Transition Graph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Visualized Fault Patterns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Analysis: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FaultDetective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Demonstration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523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Example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table with text and numbers&#10;&#10;Description automatically generated">
            <a:extLst>
              <a:ext uri="{FF2B5EF4-FFF2-40B4-BE49-F238E27FC236}">
                <a16:creationId xmlns:a16="http://schemas.microsoft.com/office/drawing/2014/main" id="{2958833B-2A0E-5BE4-F193-65AC0DABD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8"/>
          <a:stretch/>
        </p:blipFill>
        <p:spPr>
          <a:xfrm>
            <a:off x="943252" y="2602523"/>
            <a:ext cx="10305495" cy="249115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926FD-23DC-53D0-81E6-37AB5BA4DC0F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Firmware with fault pattern examples  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A1CA17B-23B4-B0B6-23CD-51B1CFBF2EC2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19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Demonstration – Before Fault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F20A26A-C691-4912-1D78-96D25C9026F1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20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97F20D-AB3F-44E9-A0C1-BF14EB853742}"/>
              </a:ext>
            </a:extLst>
          </p:cNvPr>
          <p:cNvGrpSpPr/>
          <p:nvPr/>
        </p:nvGrpSpPr>
        <p:grpSpPr>
          <a:xfrm>
            <a:off x="1596013" y="1715164"/>
            <a:ext cx="3293269" cy="4120526"/>
            <a:chOff x="1600199" y="1679804"/>
            <a:chExt cx="3293269" cy="4120526"/>
          </a:xfrm>
        </p:grpSpPr>
        <p:pic>
          <p:nvPicPr>
            <p:cNvPr id="10" name="Picture 9" descr="A white paper with black text and red text&#10;&#10;Description automatically generated">
              <a:extLst>
                <a:ext uri="{FF2B5EF4-FFF2-40B4-BE49-F238E27FC236}">
                  <a16:creationId xmlns:a16="http://schemas.microsoft.com/office/drawing/2014/main" id="{0B19397D-C7C8-5A78-48C5-9BC9A715E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199" y="1679804"/>
              <a:ext cx="3293269" cy="4120526"/>
            </a:xfrm>
            <a:prstGeom prst="rect">
              <a:avLst/>
            </a:prstGeom>
          </p:spPr>
        </p:pic>
        <p:pic>
          <p:nvPicPr>
            <p:cNvPr id="11" name="Picture 10" descr="A white paper with black text and red text&#10;&#10;Description automatically generated">
              <a:extLst>
                <a:ext uri="{FF2B5EF4-FFF2-40B4-BE49-F238E27FC236}">
                  <a16:creationId xmlns:a16="http://schemas.microsoft.com/office/drawing/2014/main" id="{8722B77F-0436-EC6E-8A3D-513F0A42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283" b="25476"/>
            <a:stretch/>
          </p:blipFill>
          <p:spPr>
            <a:xfrm>
              <a:off x="1600199" y="3843338"/>
              <a:ext cx="3293269" cy="257176"/>
            </a:xfrm>
            <a:prstGeom prst="rect">
              <a:avLst/>
            </a:prstGeom>
          </p:spPr>
        </p:pic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F4CC0C-F0E5-798D-A808-D5E314730228}"/>
              </a:ext>
            </a:extLst>
          </p:cNvPr>
          <p:cNvCxnSpPr/>
          <p:nvPr/>
        </p:nvCxnSpPr>
        <p:spPr>
          <a:xfrm>
            <a:off x="1943804" y="2552956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DDD90B-45D1-80C4-F482-348B13451339}"/>
              </a:ext>
            </a:extLst>
          </p:cNvPr>
          <p:cNvCxnSpPr/>
          <p:nvPr/>
        </p:nvCxnSpPr>
        <p:spPr>
          <a:xfrm>
            <a:off x="1943804" y="3177898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366E1B-B375-8B12-66FC-E2ACE7A3FE8E}"/>
              </a:ext>
            </a:extLst>
          </p:cNvPr>
          <p:cNvCxnSpPr/>
          <p:nvPr/>
        </p:nvCxnSpPr>
        <p:spPr>
          <a:xfrm>
            <a:off x="1943804" y="3822275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A5FDB1-C83C-4C4A-F0EB-79B485C8976D}"/>
              </a:ext>
            </a:extLst>
          </p:cNvPr>
          <p:cNvCxnSpPr/>
          <p:nvPr/>
        </p:nvCxnSpPr>
        <p:spPr>
          <a:xfrm>
            <a:off x="1943804" y="4448239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0EEB81-409C-C40F-7ABE-D55641AB5CEB}"/>
              </a:ext>
            </a:extLst>
          </p:cNvPr>
          <p:cNvGrpSpPr/>
          <p:nvPr/>
        </p:nvGrpSpPr>
        <p:grpSpPr>
          <a:xfrm>
            <a:off x="6790227" y="1336382"/>
            <a:ext cx="3611526" cy="5341807"/>
            <a:chOff x="4687474" y="1336382"/>
            <a:chExt cx="3611526" cy="5341807"/>
          </a:xfrm>
        </p:grpSpPr>
        <p:pic>
          <p:nvPicPr>
            <p:cNvPr id="23" name="Picture 2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5C108C5B-047F-762C-815E-F4868EDD5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r="21894"/>
            <a:stretch/>
          </p:blipFill>
          <p:spPr>
            <a:xfrm>
              <a:off x="4687474" y="1336382"/>
              <a:ext cx="3611526" cy="534180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DBE6080-4D11-67E3-B60E-85315E6429B1}"/>
                </a:ext>
              </a:extLst>
            </p:cNvPr>
            <p:cNvSpPr/>
            <p:nvPr/>
          </p:nvSpPr>
          <p:spPr bwMode="auto">
            <a:xfrm>
              <a:off x="4687475" y="2924416"/>
              <a:ext cx="1267652" cy="235451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441DC7-6F4A-CABA-98EE-9848FB57869B}"/>
                </a:ext>
              </a:extLst>
            </p:cNvPr>
            <p:cNvSpPr/>
            <p:nvPr/>
          </p:nvSpPr>
          <p:spPr bwMode="auto">
            <a:xfrm>
              <a:off x="7396233" y="3878698"/>
              <a:ext cx="902767" cy="1834707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36A125-E72E-FD4D-05A8-4BECE5AE5395}"/>
                </a:ext>
              </a:extLst>
            </p:cNvPr>
            <p:cNvSpPr/>
            <p:nvPr/>
          </p:nvSpPr>
          <p:spPr bwMode="auto">
            <a:xfrm>
              <a:off x="7571686" y="3593109"/>
              <a:ext cx="511918" cy="285589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E7F9306-6BB4-7ED2-0564-6CB838B8819E}"/>
                </a:ext>
              </a:extLst>
            </p:cNvPr>
            <p:cNvSpPr/>
            <p:nvPr/>
          </p:nvSpPr>
          <p:spPr bwMode="auto">
            <a:xfrm>
              <a:off x="7508072" y="3547653"/>
              <a:ext cx="511918" cy="120378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CFFF627-FCD6-6851-A551-C7613A5A7244}"/>
              </a:ext>
            </a:extLst>
          </p:cNvPr>
          <p:cNvSpPr/>
          <p:nvPr/>
        </p:nvSpPr>
        <p:spPr>
          <a:xfrm>
            <a:off x="3324409" y="2454148"/>
            <a:ext cx="2861467" cy="6855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loop that only includes case0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4F7A55-33BA-007C-3BDE-C762C654E209}"/>
              </a:ext>
            </a:extLst>
          </p:cNvPr>
          <p:cNvSpPr/>
          <p:nvPr/>
        </p:nvSpPr>
        <p:spPr>
          <a:xfrm>
            <a:off x="5871986" y="5178835"/>
            <a:ext cx="2861467" cy="6855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roundtrip of every 41 clock cycles</a:t>
            </a:r>
          </a:p>
        </p:txBody>
      </p:sp>
    </p:spTree>
    <p:extLst>
      <p:ext uri="{BB962C8B-B14F-4D97-AF65-F5344CB8AC3E}">
        <p14:creationId xmlns:p14="http://schemas.microsoft.com/office/powerpoint/2010/main" val="10835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Demonstration – After Fault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F20A26A-C691-4912-1D78-96D25C9026F1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21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A6BCE16F-96E5-070C-B3F4-057F1C938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9"/>
          <a:stretch/>
        </p:blipFill>
        <p:spPr>
          <a:xfrm>
            <a:off x="336172" y="4370782"/>
            <a:ext cx="4080138" cy="1816299"/>
          </a:xfrm>
          <a:prstGeom prst="rect">
            <a:avLst/>
          </a:prstGeom>
        </p:spPr>
      </p:pic>
      <p:pic>
        <p:nvPicPr>
          <p:cNvPr id="48" name="Picture 47" descr="A screenshot of a computer&#10;&#10;Description automatically generated">
            <a:extLst>
              <a:ext uri="{FF2B5EF4-FFF2-40B4-BE49-F238E27FC236}">
                <a16:creationId xmlns:a16="http://schemas.microsoft.com/office/drawing/2014/main" id="{70F4C222-015F-00C9-97E1-46B53017C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r="21894"/>
          <a:stretch/>
        </p:blipFill>
        <p:spPr>
          <a:xfrm>
            <a:off x="6790227" y="1336382"/>
            <a:ext cx="3611526" cy="5341807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39B081F-C608-C8A0-99C7-34E81B76B436}"/>
              </a:ext>
            </a:extLst>
          </p:cNvPr>
          <p:cNvGrpSpPr/>
          <p:nvPr/>
        </p:nvGrpSpPr>
        <p:grpSpPr>
          <a:xfrm>
            <a:off x="6790228" y="2924416"/>
            <a:ext cx="3611525" cy="2788989"/>
            <a:chOff x="6790228" y="2924416"/>
            <a:chExt cx="3611525" cy="2788989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EDDB00A-FFBA-59D9-D980-1748F357E485}"/>
                </a:ext>
              </a:extLst>
            </p:cNvPr>
            <p:cNvSpPr/>
            <p:nvPr/>
          </p:nvSpPr>
          <p:spPr bwMode="auto">
            <a:xfrm>
              <a:off x="6790228" y="2924416"/>
              <a:ext cx="1267652" cy="235451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B5361F8-53F4-D9C7-BF73-715CFC2F32D9}"/>
                </a:ext>
              </a:extLst>
            </p:cNvPr>
            <p:cNvSpPr/>
            <p:nvPr/>
          </p:nvSpPr>
          <p:spPr bwMode="auto">
            <a:xfrm>
              <a:off x="9498986" y="3878698"/>
              <a:ext cx="902767" cy="1834707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E8AC1F0-62B2-DA8C-1459-338BFD51911B}"/>
                </a:ext>
              </a:extLst>
            </p:cNvPr>
            <p:cNvSpPr/>
            <p:nvPr/>
          </p:nvSpPr>
          <p:spPr bwMode="auto">
            <a:xfrm>
              <a:off x="9674439" y="3593109"/>
              <a:ext cx="511918" cy="285589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89A38B-942B-9EC0-90E6-D8091AD4DDCE}"/>
                </a:ext>
              </a:extLst>
            </p:cNvPr>
            <p:cNvSpPr/>
            <p:nvPr/>
          </p:nvSpPr>
          <p:spPr bwMode="auto">
            <a:xfrm>
              <a:off x="9610825" y="3547653"/>
              <a:ext cx="511918" cy="120378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4AEB057-ADFA-53DA-1F30-A0F872CFD3F4}"/>
              </a:ext>
            </a:extLst>
          </p:cNvPr>
          <p:cNvGrpSpPr/>
          <p:nvPr/>
        </p:nvGrpSpPr>
        <p:grpSpPr>
          <a:xfrm>
            <a:off x="-2" y="5501515"/>
            <a:ext cx="7826179" cy="685566"/>
            <a:chOff x="-2" y="5501515"/>
            <a:chExt cx="7826179" cy="68556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CB6FB0A-6EB7-2CEC-ABFA-482F5AD81805}"/>
                </a:ext>
              </a:extLst>
            </p:cNvPr>
            <p:cNvSpPr/>
            <p:nvPr/>
          </p:nvSpPr>
          <p:spPr bwMode="auto">
            <a:xfrm>
              <a:off x="-2" y="5713405"/>
              <a:ext cx="7691719" cy="281645"/>
            </a:xfrm>
            <a:prstGeom prst="rect">
              <a:avLst/>
            </a:prstGeom>
            <a:solidFill>
              <a:schemeClr val="accent1">
                <a:alpha val="23736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161D56-78A7-5F84-3983-E1D8717C30E5}"/>
                </a:ext>
              </a:extLst>
            </p:cNvPr>
            <p:cNvSpPr/>
            <p:nvPr/>
          </p:nvSpPr>
          <p:spPr>
            <a:xfrm>
              <a:off x="4214651" y="5501515"/>
              <a:ext cx="3611526" cy="68556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Suppose to execute F03E and proceed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189F93-1F25-D74E-C9AD-9E22A2486DB8}"/>
              </a:ext>
            </a:extLst>
          </p:cNvPr>
          <p:cNvGrpSpPr/>
          <p:nvPr/>
        </p:nvGrpSpPr>
        <p:grpSpPr>
          <a:xfrm>
            <a:off x="-1" y="4762106"/>
            <a:ext cx="6531430" cy="685566"/>
            <a:chOff x="-1" y="5511444"/>
            <a:chExt cx="6531430" cy="6855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BC7C757-EE1B-82AA-0A83-E6D06B3AAA74}"/>
                </a:ext>
              </a:extLst>
            </p:cNvPr>
            <p:cNvSpPr/>
            <p:nvPr/>
          </p:nvSpPr>
          <p:spPr bwMode="auto">
            <a:xfrm>
              <a:off x="-1" y="5713405"/>
              <a:ext cx="6239436" cy="281645"/>
            </a:xfrm>
            <a:prstGeom prst="rect">
              <a:avLst/>
            </a:prstGeom>
            <a:solidFill>
              <a:schemeClr val="accent1">
                <a:alpha val="23736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1BD76D3-C084-C5F3-F4DC-59B6C9E2B8F1}"/>
                </a:ext>
              </a:extLst>
            </p:cNvPr>
            <p:cNvSpPr/>
            <p:nvPr/>
          </p:nvSpPr>
          <p:spPr>
            <a:xfrm>
              <a:off x="4045603" y="5511444"/>
              <a:ext cx="2485826" cy="68556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Now jumped to F038</a:t>
              </a:r>
            </a:p>
          </p:txBody>
        </p:sp>
      </p:grpSp>
      <p:pic>
        <p:nvPicPr>
          <p:cNvPr id="55" name="Picture 54" descr="A screenshot of a computer&#10;&#10;Description automatically generated">
            <a:extLst>
              <a:ext uri="{FF2B5EF4-FFF2-40B4-BE49-F238E27FC236}">
                <a16:creationId xmlns:a16="http://schemas.microsoft.com/office/drawing/2014/main" id="{DBBE5545-7338-C38F-B89F-76CA08814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2" r="1168" b="62765"/>
          <a:stretch/>
        </p:blipFill>
        <p:spPr>
          <a:xfrm>
            <a:off x="145440" y="1975996"/>
            <a:ext cx="2062716" cy="2489467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7210C274-571E-7C5C-46F0-9F1260A2F3B5}"/>
              </a:ext>
            </a:extLst>
          </p:cNvPr>
          <p:cNvGrpSpPr/>
          <p:nvPr/>
        </p:nvGrpSpPr>
        <p:grpSpPr>
          <a:xfrm>
            <a:off x="53348" y="1291750"/>
            <a:ext cx="2353915" cy="914400"/>
            <a:chOff x="53348" y="1291750"/>
            <a:chExt cx="2353915" cy="914400"/>
          </a:xfrm>
        </p:grpSpPr>
        <p:sp>
          <p:nvSpPr>
            <p:cNvPr id="56" name="Lightning Bolt 55">
              <a:extLst>
                <a:ext uri="{FF2B5EF4-FFF2-40B4-BE49-F238E27FC236}">
                  <a16:creationId xmlns:a16="http://schemas.microsoft.com/office/drawing/2014/main" id="{3B1A5C95-1B1D-C2EC-074A-C7D937C22997}"/>
                </a:ext>
              </a:extLst>
            </p:cNvPr>
            <p:cNvSpPr/>
            <p:nvPr/>
          </p:nvSpPr>
          <p:spPr bwMode="auto">
            <a:xfrm>
              <a:off x="53348" y="1291750"/>
              <a:ext cx="914400" cy="914400"/>
            </a:xfrm>
            <a:prstGeom prst="lightningBolt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A929B98-E745-4A7B-28B4-F2E95E0A6828}"/>
                </a:ext>
              </a:extLst>
            </p:cNvPr>
            <p:cNvSpPr txBox="1"/>
            <p:nvPr/>
          </p:nvSpPr>
          <p:spPr>
            <a:xfrm>
              <a:off x="344547" y="1386802"/>
              <a:ext cx="20627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Clock glitching </a:t>
              </a:r>
            </a:p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@13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0823401-269F-C256-310A-3064F0515735}"/>
              </a:ext>
            </a:extLst>
          </p:cNvPr>
          <p:cNvGrpSpPr/>
          <p:nvPr/>
        </p:nvGrpSpPr>
        <p:grpSpPr>
          <a:xfrm>
            <a:off x="0" y="2682135"/>
            <a:ext cx="7276780" cy="685566"/>
            <a:chOff x="-3" y="5496076"/>
            <a:chExt cx="13696658" cy="685566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54EE331-DE20-8D6B-3C0A-9B2E622A0E51}"/>
                </a:ext>
              </a:extLst>
            </p:cNvPr>
            <p:cNvSpPr/>
            <p:nvPr/>
          </p:nvSpPr>
          <p:spPr bwMode="auto">
            <a:xfrm>
              <a:off x="-3" y="5713405"/>
              <a:ext cx="13566490" cy="281645"/>
            </a:xfrm>
            <a:prstGeom prst="rect">
              <a:avLst/>
            </a:prstGeom>
            <a:solidFill>
              <a:schemeClr val="accent1">
                <a:alpha val="23736"/>
              </a:schemeClr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E21DFAA-3C57-94A9-0BD1-30BA83B95E97}"/>
                </a:ext>
              </a:extLst>
            </p:cNvPr>
            <p:cNvSpPr/>
            <p:nvPr/>
          </p:nvSpPr>
          <p:spPr>
            <a:xfrm>
              <a:off x="3796601" y="5496076"/>
              <a:ext cx="9900054" cy="685566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PC register is faulted from F03E to F038 (jump </a:t>
              </a:r>
              <a:r>
                <a:rPr lang="en-US" sz="1600" b="1" i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backward</a:t>
              </a:r>
              <a:r>
                <a:rPr lang="en-US" sz="16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F3C701C1-85F8-0B92-BD7E-CC162569CF5A}"/>
              </a:ext>
            </a:extLst>
          </p:cNvPr>
          <p:cNvSpPr/>
          <p:nvPr/>
        </p:nvSpPr>
        <p:spPr bwMode="auto">
          <a:xfrm>
            <a:off x="-1" y="3184720"/>
            <a:ext cx="4287620" cy="1061522"/>
          </a:xfrm>
          <a:prstGeom prst="rect">
            <a:avLst/>
          </a:prstGeom>
          <a:solidFill>
            <a:schemeClr val="accent1">
              <a:alpha val="23736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184946-C2C0-46A4-D548-1270D620BBE1}"/>
              </a:ext>
            </a:extLst>
          </p:cNvPr>
          <p:cNvSpPr/>
          <p:nvPr/>
        </p:nvSpPr>
        <p:spPr>
          <a:xfrm>
            <a:off x="2472566" y="3350760"/>
            <a:ext cx="1815053" cy="6855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F038: </a:t>
            </a:r>
            <a:r>
              <a:rPr lang="en-US" sz="1600" b="1" dirty="0" err="1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n-US" sz="1600" b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r12 r12</a:t>
            </a: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87BF10FF-57F8-2FEB-8C8F-29EAA4A457C6}"/>
              </a:ext>
            </a:extLst>
          </p:cNvPr>
          <p:cNvSpPr/>
          <p:nvPr/>
        </p:nvSpPr>
        <p:spPr>
          <a:xfrm>
            <a:off x="2113489" y="3197594"/>
            <a:ext cx="368834" cy="99900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F2C817E-CCA8-3E4A-2364-D8DC50573F5A}"/>
              </a:ext>
            </a:extLst>
          </p:cNvPr>
          <p:cNvSpPr txBox="1"/>
          <p:nvPr/>
        </p:nvSpPr>
        <p:spPr>
          <a:xfrm>
            <a:off x="2143809" y="1639927"/>
            <a:ext cx="3833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Faulted the case decoding instruction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switch(state) </a:t>
            </a:r>
          </a:p>
        </p:txBody>
      </p:sp>
    </p:spTree>
    <p:extLst>
      <p:ext uri="{BB962C8B-B14F-4D97-AF65-F5344CB8AC3E}">
        <p14:creationId xmlns:p14="http://schemas.microsoft.com/office/powerpoint/2010/main" val="23323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Demonstration – After Fault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F20A26A-C691-4912-1D78-96D25C9026F1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22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paper with black text and red text&#10;&#10;Description automatically generated">
            <a:extLst>
              <a:ext uri="{FF2B5EF4-FFF2-40B4-BE49-F238E27FC236}">
                <a16:creationId xmlns:a16="http://schemas.microsoft.com/office/drawing/2014/main" id="{0B19397D-C7C8-5A78-48C5-9BC9A715E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13" y="1715164"/>
            <a:ext cx="3293269" cy="4120526"/>
          </a:xfrm>
          <a:prstGeom prst="rect">
            <a:avLst/>
          </a:prstGeom>
        </p:spPr>
      </p:pic>
      <p:pic>
        <p:nvPicPr>
          <p:cNvPr id="11" name="Picture 10" descr="A white paper with black text and red text&#10;&#10;Description automatically generated">
            <a:extLst>
              <a:ext uri="{FF2B5EF4-FFF2-40B4-BE49-F238E27FC236}">
                <a16:creationId xmlns:a16="http://schemas.microsoft.com/office/drawing/2014/main" id="{8722B77F-0436-EC6E-8A3D-513F0A422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3" b="25476"/>
          <a:stretch/>
        </p:blipFill>
        <p:spPr>
          <a:xfrm>
            <a:off x="1596013" y="3878698"/>
            <a:ext cx="3293269" cy="25717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F4CC0C-F0E5-798D-A808-D5E314730228}"/>
              </a:ext>
            </a:extLst>
          </p:cNvPr>
          <p:cNvCxnSpPr/>
          <p:nvPr/>
        </p:nvCxnSpPr>
        <p:spPr>
          <a:xfrm>
            <a:off x="1943804" y="2552956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DDD90B-45D1-80C4-F482-348B13451339}"/>
              </a:ext>
            </a:extLst>
          </p:cNvPr>
          <p:cNvCxnSpPr/>
          <p:nvPr/>
        </p:nvCxnSpPr>
        <p:spPr>
          <a:xfrm>
            <a:off x="1943804" y="3177898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D366E1B-B375-8B12-66FC-E2ACE7A3FE8E}"/>
              </a:ext>
            </a:extLst>
          </p:cNvPr>
          <p:cNvCxnSpPr/>
          <p:nvPr/>
        </p:nvCxnSpPr>
        <p:spPr>
          <a:xfrm>
            <a:off x="1943804" y="3822275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4A5FDB1-C83C-4C4A-F0EB-79B485C8976D}"/>
              </a:ext>
            </a:extLst>
          </p:cNvPr>
          <p:cNvCxnSpPr/>
          <p:nvPr/>
        </p:nvCxnSpPr>
        <p:spPr>
          <a:xfrm>
            <a:off x="1943804" y="4448239"/>
            <a:ext cx="44799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5C108C5B-047F-762C-815E-F4868EDD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r="21894"/>
          <a:stretch/>
        </p:blipFill>
        <p:spPr>
          <a:xfrm>
            <a:off x="6790227" y="1336382"/>
            <a:ext cx="3611526" cy="53418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CF4046-7149-9B2D-D925-BD1BBBBC4B36}"/>
              </a:ext>
            </a:extLst>
          </p:cNvPr>
          <p:cNvSpPr/>
          <p:nvPr/>
        </p:nvSpPr>
        <p:spPr>
          <a:xfrm>
            <a:off x="2456336" y="1149614"/>
            <a:ext cx="1815053" cy="6855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F038: </a:t>
            </a:r>
            <a:r>
              <a:rPr lang="en-US" sz="1600" b="1" dirty="0" err="1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cmp</a:t>
            </a:r>
            <a:r>
              <a:rPr lang="en-US" sz="1600" b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r12 r12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E5984A-E84D-AF72-E383-54870E06166B}"/>
              </a:ext>
            </a:extLst>
          </p:cNvPr>
          <p:cNvSpPr/>
          <p:nvPr/>
        </p:nvSpPr>
        <p:spPr>
          <a:xfrm>
            <a:off x="3324409" y="2454148"/>
            <a:ext cx="2861467" cy="6855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loop that only includes case0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01FDFE-7917-D7C2-E76A-81BFC512F14A}"/>
              </a:ext>
            </a:extLst>
          </p:cNvPr>
          <p:cNvSpPr/>
          <p:nvPr/>
        </p:nvSpPr>
        <p:spPr>
          <a:xfrm>
            <a:off x="3324409" y="2454148"/>
            <a:ext cx="2861467" cy="6855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Now entered case2!</a:t>
            </a:r>
          </a:p>
        </p:txBody>
      </p:sp>
    </p:spTree>
    <p:extLst>
      <p:ext uri="{BB962C8B-B14F-4D97-AF65-F5344CB8AC3E}">
        <p14:creationId xmlns:p14="http://schemas.microsoft.com/office/powerpoint/2010/main" val="20386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Design-Layout Aware Simulation Framework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59F7A5C-A4D5-D440-5493-D5ED5687B6BB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23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058984-32A2-268E-0CE5-8490A6358113}"/>
              </a:ext>
            </a:extLst>
          </p:cNvPr>
          <p:cNvCxnSpPr>
            <a:cxnSpLocks/>
          </p:cNvCxnSpPr>
          <p:nvPr/>
        </p:nvCxnSpPr>
        <p:spPr>
          <a:xfrm>
            <a:off x="8263756" y="3060700"/>
            <a:ext cx="0" cy="2844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FC2E1DE-7001-5E66-9C7C-5290C4E8E1D6}"/>
              </a:ext>
            </a:extLst>
          </p:cNvPr>
          <p:cNvSpPr/>
          <p:nvPr/>
        </p:nvSpPr>
        <p:spPr>
          <a:xfrm>
            <a:off x="3871641" y="1785624"/>
            <a:ext cx="3983327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Post-Syn Netlist with Software Binary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F27BF5-D93A-7108-2B2D-BF868E8CEBC6}"/>
              </a:ext>
            </a:extLst>
          </p:cNvPr>
          <p:cNvSpPr/>
          <p:nvPr/>
        </p:nvSpPr>
        <p:spPr>
          <a:xfrm>
            <a:off x="5851578" y="2209364"/>
            <a:ext cx="2003390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Post-Layout SDF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41043-26A6-D22F-E73E-6B5C3FA36D4B}"/>
              </a:ext>
            </a:extLst>
          </p:cNvPr>
          <p:cNvSpPr/>
          <p:nvPr/>
        </p:nvSpPr>
        <p:spPr>
          <a:xfrm>
            <a:off x="8116911" y="1765594"/>
            <a:ext cx="1959035" cy="1283889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Design-layout Aware Fault Simulation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20CE2D-2951-1EA4-E490-3736ED135962}"/>
              </a:ext>
            </a:extLst>
          </p:cNvPr>
          <p:cNvCxnSpPr>
            <a:cxnSpLocks/>
          </p:cNvCxnSpPr>
          <p:nvPr/>
        </p:nvCxnSpPr>
        <p:spPr>
          <a:xfrm>
            <a:off x="7795836" y="1949399"/>
            <a:ext cx="30621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9271CF-B71D-0B7F-6C84-3B403C1D7168}"/>
              </a:ext>
            </a:extLst>
          </p:cNvPr>
          <p:cNvSpPr/>
          <p:nvPr/>
        </p:nvSpPr>
        <p:spPr>
          <a:xfrm>
            <a:off x="8885775" y="3211293"/>
            <a:ext cx="1205135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2A22E-8630-DD21-47E0-55A8C890E471}"/>
              </a:ext>
            </a:extLst>
          </p:cNvPr>
          <p:cNvSpPr/>
          <p:nvPr/>
        </p:nvSpPr>
        <p:spPr>
          <a:xfrm>
            <a:off x="8072194" y="1498601"/>
            <a:ext cx="1905681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Tool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5F2C8B-C335-613A-AA52-C7F5BA17E261}"/>
              </a:ext>
            </a:extLst>
          </p:cNvPr>
          <p:cNvSpPr/>
          <p:nvPr/>
        </p:nvSpPr>
        <p:spPr>
          <a:xfrm>
            <a:off x="4485290" y="3092979"/>
            <a:ext cx="3244353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Multi-core Faulty Scan States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FAB96-75DA-5810-6376-B1221EAEA3B4}"/>
              </a:ext>
            </a:extLst>
          </p:cNvPr>
          <p:cNvSpPr/>
          <p:nvPr/>
        </p:nvSpPr>
        <p:spPr>
          <a:xfrm>
            <a:off x="1749630" y="3643955"/>
            <a:ext cx="8369267" cy="207018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3D95A5-8DF0-B991-EBEB-1591975F8ABC}"/>
              </a:ext>
            </a:extLst>
          </p:cNvPr>
          <p:cNvSpPr/>
          <p:nvPr/>
        </p:nvSpPr>
        <p:spPr>
          <a:xfrm>
            <a:off x="2332357" y="4511685"/>
            <a:ext cx="1573042" cy="107678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EC75D-0007-85E8-9A84-3F37795BB37E}"/>
              </a:ext>
            </a:extLst>
          </p:cNvPr>
          <p:cNvSpPr/>
          <p:nvPr/>
        </p:nvSpPr>
        <p:spPr>
          <a:xfrm>
            <a:off x="8423253" y="3881643"/>
            <a:ext cx="1554623" cy="166768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Weird Machine Analysis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A7DE68-B83A-E2CE-170D-9B9E38355433}"/>
              </a:ext>
            </a:extLst>
          </p:cNvPr>
          <p:cNvSpPr/>
          <p:nvPr/>
        </p:nvSpPr>
        <p:spPr>
          <a:xfrm>
            <a:off x="2684839" y="2085748"/>
            <a:ext cx="956173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C9C10-A241-D7A1-E692-9C8926A8EC9D}"/>
              </a:ext>
            </a:extLst>
          </p:cNvPr>
          <p:cNvSpPr txBox="1"/>
          <p:nvPr/>
        </p:nvSpPr>
        <p:spPr>
          <a:xfrm>
            <a:off x="1558149" y="3603917"/>
            <a:ext cx="3570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Root-cause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A1A53C-C635-51D9-7597-81A3F6C1FC22}"/>
              </a:ext>
            </a:extLst>
          </p:cNvPr>
          <p:cNvSpPr/>
          <p:nvPr/>
        </p:nvSpPr>
        <p:spPr>
          <a:xfrm>
            <a:off x="5445914" y="3854714"/>
            <a:ext cx="1504138" cy="166986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State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Generation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6A4646-4167-FB1B-4CA1-A25E83CB1792}"/>
              </a:ext>
            </a:extLst>
          </p:cNvPr>
          <p:cNvSpPr/>
          <p:nvPr/>
        </p:nvSpPr>
        <p:spPr>
          <a:xfrm>
            <a:off x="7141533" y="4727096"/>
            <a:ext cx="1023957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ADSTG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F7F72A-C050-B7DA-D9D5-D92FF629C6E2}"/>
              </a:ext>
            </a:extLst>
          </p:cNvPr>
          <p:cNvSpPr/>
          <p:nvPr/>
        </p:nvSpPr>
        <p:spPr>
          <a:xfrm>
            <a:off x="7141532" y="4936276"/>
            <a:ext cx="1023959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MDSTG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38F9AB-63AC-1526-2187-C652A8A0D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76" r="10653" b="16148"/>
          <a:stretch/>
        </p:blipFill>
        <p:spPr>
          <a:xfrm>
            <a:off x="10345683" y="4054222"/>
            <a:ext cx="711880" cy="7870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892BDE5-9B9B-CF86-1F6F-A114E6446F18}"/>
              </a:ext>
            </a:extLst>
          </p:cNvPr>
          <p:cNvSpPr/>
          <p:nvPr/>
        </p:nvSpPr>
        <p:spPr>
          <a:xfrm>
            <a:off x="1507067" y="2135936"/>
            <a:ext cx="1569180" cy="27215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Layout Data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B3F9EA-B16B-69E9-DE5F-C6B57CAE2208}"/>
              </a:ext>
            </a:extLst>
          </p:cNvPr>
          <p:cNvSpPr/>
          <p:nvPr/>
        </p:nvSpPr>
        <p:spPr>
          <a:xfrm>
            <a:off x="3016882" y="2316501"/>
            <a:ext cx="1390154" cy="73768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Parameter Generation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B9357-53D4-A53F-1C26-849099EA2ADE}"/>
              </a:ext>
            </a:extLst>
          </p:cNvPr>
          <p:cNvSpPr/>
          <p:nvPr/>
        </p:nvSpPr>
        <p:spPr>
          <a:xfrm>
            <a:off x="4408582" y="2601663"/>
            <a:ext cx="3402628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Parameter in Testbench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D952709-CD10-B76F-651C-F0665F146D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926"/>
          <a:stretch/>
        </p:blipFill>
        <p:spPr>
          <a:xfrm>
            <a:off x="1883213" y="2363857"/>
            <a:ext cx="829463" cy="698562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F42C2C6-FAF1-EDD3-1874-1D20A58EF3DB}"/>
              </a:ext>
            </a:extLst>
          </p:cNvPr>
          <p:cNvCxnSpPr>
            <a:cxnSpLocks/>
          </p:cNvCxnSpPr>
          <p:nvPr/>
        </p:nvCxnSpPr>
        <p:spPr>
          <a:xfrm>
            <a:off x="7792525" y="2349565"/>
            <a:ext cx="30621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CA1CEF-A2E4-1789-2EFF-2230D043EF32}"/>
              </a:ext>
            </a:extLst>
          </p:cNvPr>
          <p:cNvCxnSpPr>
            <a:cxnSpLocks/>
          </p:cNvCxnSpPr>
          <p:nvPr/>
        </p:nvCxnSpPr>
        <p:spPr>
          <a:xfrm>
            <a:off x="4458783" y="2836077"/>
            <a:ext cx="363995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583711-9805-1463-A1BD-D2585C4A3B1A}"/>
              </a:ext>
            </a:extLst>
          </p:cNvPr>
          <p:cNvCxnSpPr>
            <a:cxnSpLocks/>
          </p:cNvCxnSpPr>
          <p:nvPr/>
        </p:nvCxnSpPr>
        <p:spPr>
          <a:xfrm>
            <a:off x="2655270" y="2715715"/>
            <a:ext cx="30621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99A3AB-003D-6A17-AB98-611126AC1E66}"/>
              </a:ext>
            </a:extLst>
          </p:cNvPr>
          <p:cNvCxnSpPr>
            <a:cxnSpLocks/>
          </p:cNvCxnSpPr>
          <p:nvPr/>
        </p:nvCxnSpPr>
        <p:spPr>
          <a:xfrm flipV="1">
            <a:off x="1558149" y="3341304"/>
            <a:ext cx="6705606" cy="81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C79608-45E1-2341-0F12-D7CBEEF89DA1}"/>
              </a:ext>
            </a:extLst>
          </p:cNvPr>
          <p:cNvCxnSpPr>
            <a:cxnSpLocks/>
          </p:cNvCxnSpPr>
          <p:nvPr/>
        </p:nvCxnSpPr>
        <p:spPr>
          <a:xfrm>
            <a:off x="1558149" y="3337302"/>
            <a:ext cx="0" cy="799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0CC7920-FE07-A878-F00F-28FD8A36D085}"/>
              </a:ext>
            </a:extLst>
          </p:cNvPr>
          <p:cNvCxnSpPr>
            <a:cxnSpLocks/>
          </p:cNvCxnSpPr>
          <p:nvPr/>
        </p:nvCxnSpPr>
        <p:spPr>
          <a:xfrm flipV="1">
            <a:off x="9331985" y="5549325"/>
            <a:ext cx="0" cy="3187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739F809-530D-FFDD-7F61-C792D17D4123}"/>
              </a:ext>
            </a:extLst>
          </p:cNvPr>
          <p:cNvCxnSpPr>
            <a:cxnSpLocks/>
          </p:cNvCxnSpPr>
          <p:nvPr/>
        </p:nvCxnSpPr>
        <p:spPr>
          <a:xfrm>
            <a:off x="6972130" y="5199555"/>
            <a:ext cx="145112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D341493C-DF7A-62A3-DB5A-77011044649C}"/>
              </a:ext>
            </a:extLst>
          </p:cNvPr>
          <p:cNvSpPr/>
          <p:nvPr/>
        </p:nvSpPr>
        <p:spPr>
          <a:xfrm>
            <a:off x="6972664" y="5819031"/>
            <a:ext cx="3242094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Code, Assembly, RTL Verilog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9D598E5-96EC-111F-E61A-A499ADCC6741}"/>
              </a:ext>
            </a:extLst>
          </p:cNvPr>
          <p:cNvCxnSpPr>
            <a:cxnSpLocks/>
          </p:cNvCxnSpPr>
          <p:nvPr/>
        </p:nvCxnSpPr>
        <p:spPr>
          <a:xfrm flipV="1">
            <a:off x="3097317" y="5588471"/>
            <a:ext cx="0" cy="31875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8421EE-4D4D-52D8-58AB-D6CDEC6C4F5C}"/>
              </a:ext>
            </a:extLst>
          </p:cNvPr>
          <p:cNvCxnSpPr>
            <a:cxnSpLocks/>
          </p:cNvCxnSpPr>
          <p:nvPr/>
        </p:nvCxnSpPr>
        <p:spPr>
          <a:xfrm>
            <a:off x="9990932" y="4527262"/>
            <a:ext cx="416643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F6F5945-396A-0EC9-CD86-77C8929F40DD}"/>
              </a:ext>
            </a:extLst>
          </p:cNvPr>
          <p:cNvSpPr/>
          <p:nvPr/>
        </p:nvSpPr>
        <p:spPr>
          <a:xfrm>
            <a:off x="5079042" y="3625208"/>
            <a:ext cx="956173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9FFC75A-0531-FEB0-5103-D06C978BFEE1}"/>
              </a:ext>
            </a:extLst>
          </p:cNvPr>
          <p:cNvCxnSpPr>
            <a:cxnSpLocks/>
          </p:cNvCxnSpPr>
          <p:nvPr/>
        </p:nvCxnSpPr>
        <p:spPr>
          <a:xfrm>
            <a:off x="8948631" y="3062419"/>
            <a:ext cx="0" cy="8419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B286ABE-84DD-5A5C-82D8-4D662A053491}"/>
              </a:ext>
            </a:extLst>
          </p:cNvPr>
          <p:cNvSpPr/>
          <p:nvPr/>
        </p:nvSpPr>
        <p:spPr>
          <a:xfrm>
            <a:off x="3842509" y="4758927"/>
            <a:ext cx="1589762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Truth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6CB8D9-7850-328A-CAE8-0C8D39C757FD}"/>
              </a:ext>
            </a:extLst>
          </p:cNvPr>
          <p:cNvCxnSpPr>
            <a:cxnSpLocks/>
          </p:cNvCxnSpPr>
          <p:nvPr/>
        </p:nvCxnSpPr>
        <p:spPr>
          <a:xfrm>
            <a:off x="10087389" y="2383640"/>
            <a:ext cx="30621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602BE27-BF8C-827B-B4F3-95DA0EE16000}"/>
              </a:ext>
            </a:extLst>
          </p:cNvPr>
          <p:cNvSpPr/>
          <p:nvPr/>
        </p:nvSpPr>
        <p:spPr>
          <a:xfrm>
            <a:off x="10100244" y="2227700"/>
            <a:ext cx="1202756" cy="54057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3B22A-4C6F-86FD-8FD7-EE8583654707}"/>
              </a:ext>
            </a:extLst>
          </p:cNvPr>
          <p:cNvSpPr/>
          <p:nvPr/>
        </p:nvSpPr>
        <p:spPr>
          <a:xfrm>
            <a:off x="4445004" y="4121127"/>
            <a:ext cx="2157871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i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36DA6D-AF3C-FA95-3B05-D7200767DF47}"/>
              </a:ext>
            </a:extLst>
          </p:cNvPr>
          <p:cNvCxnSpPr>
            <a:cxnSpLocks/>
          </p:cNvCxnSpPr>
          <p:nvPr/>
        </p:nvCxnSpPr>
        <p:spPr>
          <a:xfrm flipV="1">
            <a:off x="1558149" y="4132870"/>
            <a:ext cx="3872433" cy="378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2EA79BF-6181-6D58-B6E7-20D0A3B111F1}"/>
              </a:ext>
            </a:extLst>
          </p:cNvPr>
          <p:cNvSpPr/>
          <p:nvPr/>
        </p:nvSpPr>
        <p:spPr>
          <a:xfrm>
            <a:off x="1625199" y="4664277"/>
            <a:ext cx="831592" cy="7283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5B7049-B3B0-9E55-6F1F-E8D0CF3DB627}"/>
              </a:ext>
            </a:extLst>
          </p:cNvPr>
          <p:cNvSpPr/>
          <p:nvPr/>
        </p:nvSpPr>
        <p:spPr>
          <a:xfrm>
            <a:off x="2238053" y="4620259"/>
            <a:ext cx="1792145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Voting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(posteriori)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29BBBD9-915F-A5E2-7C74-6ECC6EA4ADF4}"/>
              </a:ext>
            </a:extLst>
          </p:cNvPr>
          <p:cNvCxnSpPr>
            <a:cxnSpLocks/>
          </p:cNvCxnSpPr>
          <p:nvPr/>
        </p:nvCxnSpPr>
        <p:spPr>
          <a:xfrm>
            <a:off x="6941786" y="4429783"/>
            <a:ext cx="148146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1A8B7E9-C5A7-4A97-57FF-3C59D4CDE667}"/>
              </a:ext>
            </a:extLst>
          </p:cNvPr>
          <p:cNvSpPr/>
          <p:nvPr/>
        </p:nvSpPr>
        <p:spPr>
          <a:xfrm>
            <a:off x="2223333" y="5165558"/>
            <a:ext cx="1792145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Scan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(priori)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07E8447-5774-E160-2E57-6E3FB9AA9F62}"/>
              </a:ext>
            </a:extLst>
          </p:cNvPr>
          <p:cNvCxnSpPr>
            <a:cxnSpLocks/>
            <a:stCxn id="14" idx="1"/>
            <a:endCxn id="14" idx="3"/>
          </p:cNvCxnSpPr>
          <p:nvPr/>
        </p:nvCxnSpPr>
        <p:spPr>
          <a:xfrm>
            <a:off x="2332357" y="5050079"/>
            <a:ext cx="1573042" cy="0"/>
          </a:xfrm>
          <a:prstGeom prst="line">
            <a:avLst/>
          </a:prstGeom>
          <a:ln w="12700">
            <a:solidFill>
              <a:schemeClr val="tx1"/>
            </a:solidFill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Lightning Bolt 48">
            <a:extLst>
              <a:ext uri="{FF2B5EF4-FFF2-40B4-BE49-F238E27FC236}">
                <a16:creationId xmlns:a16="http://schemas.microsoft.com/office/drawing/2014/main" id="{E2291997-042A-A9FF-D5F1-1A836DA6EC49}"/>
              </a:ext>
            </a:extLst>
          </p:cNvPr>
          <p:cNvSpPr/>
          <p:nvPr/>
        </p:nvSpPr>
        <p:spPr>
          <a:xfrm rot="833786">
            <a:off x="4497331" y="2660826"/>
            <a:ext cx="200980" cy="192555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8813C7F-EF45-15ED-2890-605D4B258BA6}"/>
              </a:ext>
            </a:extLst>
          </p:cNvPr>
          <p:cNvCxnSpPr>
            <a:cxnSpLocks/>
          </p:cNvCxnSpPr>
          <p:nvPr/>
        </p:nvCxnSpPr>
        <p:spPr>
          <a:xfrm>
            <a:off x="3905399" y="5050079"/>
            <a:ext cx="155077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F5DC45BC-0421-D093-253E-F93FA1F1905A}"/>
              </a:ext>
            </a:extLst>
          </p:cNvPr>
          <p:cNvSpPr/>
          <p:nvPr/>
        </p:nvSpPr>
        <p:spPr>
          <a:xfrm>
            <a:off x="6893396" y="4163859"/>
            <a:ext cx="1451124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Root-Cause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5484BD-8E3C-8806-BC79-91FDB2029E24}"/>
              </a:ext>
            </a:extLst>
          </p:cNvPr>
          <p:cNvSpPr/>
          <p:nvPr/>
        </p:nvSpPr>
        <p:spPr>
          <a:xfrm>
            <a:off x="2040994" y="5862897"/>
            <a:ext cx="2646881" cy="28390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Non-faulted Scan States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A41C1EB-DC31-C3CB-A570-6914337200A2}"/>
              </a:ext>
            </a:extLst>
          </p:cNvPr>
          <p:cNvCxnSpPr>
            <a:cxnSpLocks/>
          </p:cNvCxnSpPr>
          <p:nvPr/>
        </p:nvCxnSpPr>
        <p:spPr>
          <a:xfrm>
            <a:off x="3094865" y="4144036"/>
            <a:ext cx="2453" cy="36768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D7B28A47-FEC9-2B11-8441-713DE654BC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36" r="15808" b="13385"/>
          <a:stretch/>
        </p:blipFill>
        <p:spPr>
          <a:xfrm>
            <a:off x="9484935" y="4936276"/>
            <a:ext cx="604572" cy="7618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1F74D3-FCA3-F84C-D1C2-EAFEB2A95230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6482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C4122F"/>
              </a:buClr>
              <a:buFont typeface="Arial" pitchFamily="34" charset="0"/>
              <a:buChar char="•"/>
              <a:defRPr sz="24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594360" indent="-27432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Verdana" pitchFamily="34" charset="0"/>
              <a:buChar char="─"/>
              <a:defRPr sz="20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 marL="86868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Wingdings" pitchFamily="2" charset="2"/>
              <a:buChar char="§"/>
              <a:defRPr sz="18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Courier New" pitchFamily="49" charset="0"/>
              <a:buChar char="o"/>
              <a:defRPr sz="1600" kern="120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C4122F"/>
              </a:buClr>
              <a:buFont typeface="Arial" pitchFamily="34" charset="0"/>
              <a:buChar char="•"/>
              <a:defRPr sz="1600" kern="1200" baseline="0">
                <a:solidFill>
                  <a:srgbClr val="272626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</a:p>
        </p:txBody>
      </p:sp>
    </p:spTree>
    <p:extLst>
      <p:ext uri="{BB962C8B-B14F-4D97-AF65-F5344CB8AC3E}">
        <p14:creationId xmlns:p14="http://schemas.microsoft.com/office/powerpoint/2010/main" val="19318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/>
      <p:bldP spid="22" grpId="0"/>
      <p:bldP spid="23" grpId="0" animBg="1"/>
      <p:bldP spid="24" grpId="0"/>
      <p:bldP spid="33" grpId="0"/>
      <p:bldP spid="36" grpId="0"/>
      <p:bldP spid="38" grpId="0"/>
      <p:bldP spid="40" grpId="0"/>
      <p:bldP spid="44" grpId="0"/>
      <p:bldP spid="45" grpId="0"/>
      <p:bldP spid="47" grpId="0"/>
      <p:bldP spid="49" grpId="0" animBg="1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Fault Root-Causing?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A2CB3-AE0D-AA30-0CD3-240725E69302}"/>
              </a:ext>
            </a:extLst>
          </p:cNvPr>
          <p:cNvSpPr txBox="1"/>
          <p:nvPr/>
        </p:nvSpPr>
        <p:spPr>
          <a:xfrm>
            <a:off x="299036" y="1427610"/>
            <a:ext cx="71235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Explain Low-level Hardware Effects from High-level Software Observations </a:t>
            </a:r>
            <a:endParaRPr lang="en-US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18C381-240E-B36B-895E-092E8B949FC0}"/>
              </a:ext>
            </a:extLst>
          </p:cNvPr>
          <p:cNvSpPr/>
          <p:nvPr/>
        </p:nvSpPr>
        <p:spPr bwMode="auto">
          <a:xfrm>
            <a:off x="1167169" y="2748763"/>
            <a:ext cx="2555631" cy="1064846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High-Level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981F71-2613-AA0D-8E8D-F3AFE9CA7EF8}"/>
              </a:ext>
            </a:extLst>
          </p:cNvPr>
          <p:cNvSpPr/>
          <p:nvPr/>
        </p:nvSpPr>
        <p:spPr bwMode="auto">
          <a:xfrm>
            <a:off x="1167168" y="4425163"/>
            <a:ext cx="2555631" cy="1064846"/>
          </a:xfrm>
          <a:prstGeom prst="rect">
            <a:avLst/>
          </a:prstGeom>
          <a:solidFill>
            <a:schemeClr val="accent2"/>
          </a:solidFill>
          <a:ln w="12700" cap="sq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Low-Level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7E32F2-86F5-A3B7-D6D4-148ACB201520}"/>
              </a:ext>
            </a:extLst>
          </p:cNvPr>
          <p:cNvSpPr/>
          <p:nvPr/>
        </p:nvSpPr>
        <p:spPr>
          <a:xfrm>
            <a:off x="3327457" y="2675165"/>
            <a:ext cx="3001389" cy="9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Effects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862EC9-6FCC-499F-F3A6-E3E2A8D6F033}"/>
              </a:ext>
            </a:extLst>
          </p:cNvPr>
          <p:cNvSpPr/>
          <p:nvPr/>
        </p:nvSpPr>
        <p:spPr>
          <a:xfrm>
            <a:off x="2958059" y="4639013"/>
            <a:ext cx="3740183" cy="9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Injection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0297D1D-1216-88AC-0826-854F6B11B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2" b="15300"/>
          <a:stretch/>
        </p:blipFill>
        <p:spPr>
          <a:xfrm>
            <a:off x="4516925" y="3500990"/>
            <a:ext cx="1662600" cy="13404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F58845-AA7E-DB4A-394F-6632269FF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8975"/>
          <a:stretch/>
        </p:blipFill>
        <p:spPr>
          <a:xfrm rot="5787232">
            <a:off x="3492561" y="3835998"/>
            <a:ext cx="1755411" cy="549095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8298307-94CC-26C8-984D-25468728B881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E5D4E-96A2-8B99-A3A5-40219CC5308F}"/>
              </a:ext>
            </a:extLst>
          </p:cNvPr>
          <p:cNvSpPr/>
          <p:nvPr/>
        </p:nvSpPr>
        <p:spPr>
          <a:xfrm>
            <a:off x="6698242" y="1919420"/>
            <a:ext cx="3534440" cy="9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we care?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628C83-3CF2-F5E5-6D62-8FB6226FF3A4}"/>
              </a:ext>
            </a:extLst>
          </p:cNvPr>
          <p:cNvSpPr/>
          <p:nvPr/>
        </p:nvSpPr>
        <p:spPr>
          <a:xfrm>
            <a:off x="7329714" y="4176716"/>
            <a:ext cx="4191594" cy="9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Faulty output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effects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Halted CPU</a:t>
            </a: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aim to understand more than just the immediate output effects!</a:t>
            </a: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fault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Fault propagation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design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Savings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0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8" grpId="0"/>
      <p:bldP spid="1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Fault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3AF9D-DB0C-17A5-BA16-1EC3B4B2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Simulation-based research: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a fault model of the design under test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bit flipping, permanent faults, gate modifications, instruction skips,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Assumes specific locations of faults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explain low-level details but depends on the accuracy of the fault model, which may be incorrect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research: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Observes the real-world effects of faults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visibility into low-level hardware details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explain the effects of faults at a high-level in software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75AA6-5CF8-2F15-4606-2A7BEAE0068C}"/>
              </a:ext>
            </a:extLst>
          </p:cNvPr>
          <p:cNvSpPr txBox="1"/>
          <p:nvPr/>
        </p:nvSpPr>
        <p:spPr>
          <a:xfrm>
            <a:off x="8219924" y="3652651"/>
            <a:ext cx="3267583" cy="14364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this gap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 fault root-cause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fault propagation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Visualize fault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0283-4258-16CE-4546-1779445F67E7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ABBD8D-E7FF-04F3-E9FF-156F8D6B1229}"/>
              </a:ext>
            </a:extLst>
          </p:cNvPr>
          <p:cNvGrpSpPr/>
          <p:nvPr/>
        </p:nvGrpSpPr>
        <p:grpSpPr>
          <a:xfrm>
            <a:off x="6984028" y="3536773"/>
            <a:ext cx="2142262" cy="1797227"/>
            <a:chOff x="6776559" y="3696865"/>
            <a:chExt cx="2142262" cy="17972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371709-06B8-78D6-BCAB-89E5E405F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4774" t="3383" r="14295" b="17457"/>
            <a:stretch/>
          </p:blipFill>
          <p:spPr>
            <a:xfrm>
              <a:off x="6776559" y="3696865"/>
              <a:ext cx="1287102" cy="14364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9DE473-68F5-D463-6D1D-980EF5921D22}"/>
                </a:ext>
              </a:extLst>
            </p:cNvPr>
            <p:cNvSpPr txBox="1"/>
            <p:nvPr/>
          </p:nvSpPr>
          <p:spPr>
            <a:xfrm>
              <a:off x="6776559" y="5081425"/>
              <a:ext cx="2142262" cy="41266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FaultDetective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9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and Micro-Architecture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0283-4258-16CE-4546-1779445F67E7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62153AA-0CB1-718D-E03E-6DD2E310EE53}"/>
              </a:ext>
            </a:extLst>
          </p:cNvPr>
          <p:cNvGrpSpPr/>
          <p:nvPr/>
        </p:nvGrpSpPr>
        <p:grpSpPr>
          <a:xfrm>
            <a:off x="11151" y="1400883"/>
            <a:ext cx="3932904" cy="1402746"/>
            <a:chOff x="11151" y="1400883"/>
            <a:chExt cx="3932904" cy="140274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5C38B14-F8F5-686D-574A-530B9E9678B9}"/>
                </a:ext>
              </a:extLst>
            </p:cNvPr>
            <p:cNvGrpSpPr/>
            <p:nvPr/>
          </p:nvGrpSpPr>
          <p:grpSpPr>
            <a:xfrm>
              <a:off x="11151" y="1600297"/>
              <a:ext cx="3932904" cy="1203332"/>
              <a:chOff x="147484" y="1525120"/>
              <a:chExt cx="3932904" cy="1203332"/>
            </a:xfrm>
          </p:grpSpPr>
          <p:pic>
            <p:nvPicPr>
              <p:cNvPr id="38" name="Picture 37" descr="A diagram of a computer hardware business&#10;&#10;Description automatically generated with medium confidence">
                <a:extLst>
                  <a:ext uri="{FF2B5EF4-FFF2-40B4-BE49-F238E27FC236}">
                    <a16:creationId xmlns:a16="http://schemas.microsoft.com/office/drawing/2014/main" id="{625F9F58-7635-A3BA-FE17-C32F0C70EB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46" r="57800" b="69607"/>
              <a:stretch/>
            </p:blipFill>
            <p:spPr>
              <a:xfrm>
                <a:off x="304801" y="1525120"/>
                <a:ext cx="3775587" cy="1188584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AC203E5-309E-0769-C56A-C502E23336F1}"/>
                  </a:ext>
                </a:extLst>
              </p:cNvPr>
              <p:cNvSpPr/>
              <p:nvPr/>
            </p:nvSpPr>
            <p:spPr bwMode="auto">
              <a:xfrm>
                <a:off x="147484" y="2403987"/>
                <a:ext cx="678426" cy="324465"/>
              </a:xfrm>
              <a:prstGeom prst="rect">
                <a:avLst/>
              </a:prstGeom>
              <a:solidFill>
                <a:schemeClr val="bg1"/>
              </a:solidFill>
              <a:ln w="12700" cap="sq" algn="ctr">
                <a:noFill/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B07FE5-7E9A-0E6E-4B6E-1AC11BAE2DCD}"/>
                </a:ext>
              </a:extLst>
            </p:cNvPr>
            <p:cNvSpPr txBox="1"/>
            <p:nvPr/>
          </p:nvSpPr>
          <p:spPr>
            <a:xfrm>
              <a:off x="948656" y="1400883"/>
              <a:ext cx="19236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High-Level FSM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C51CDAA-FD68-F960-D91B-9FAB815DD011}"/>
              </a:ext>
            </a:extLst>
          </p:cNvPr>
          <p:cNvGrpSpPr/>
          <p:nvPr/>
        </p:nvGrpSpPr>
        <p:grpSpPr>
          <a:xfrm>
            <a:off x="745707" y="2752751"/>
            <a:ext cx="2448232" cy="1341818"/>
            <a:chOff x="745707" y="2752751"/>
            <a:chExt cx="2448232" cy="1341818"/>
          </a:xfrm>
        </p:grpSpPr>
        <p:pic>
          <p:nvPicPr>
            <p:cNvPr id="42" name="Picture 41" descr="A diagram of a computer hardware business&#10;&#10;Description automatically generated with medium confidence">
              <a:extLst>
                <a:ext uri="{FF2B5EF4-FFF2-40B4-BE49-F238E27FC236}">
                  <a16:creationId xmlns:a16="http://schemas.microsoft.com/office/drawing/2014/main" id="{6793B82A-1480-8A72-E603-225A77E8C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3" t="30925" r="63925" b="41922"/>
            <a:stretch/>
          </p:blipFill>
          <p:spPr>
            <a:xfrm>
              <a:off x="745707" y="3032685"/>
              <a:ext cx="2448232" cy="106188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8D5A4C-43DF-AF06-8527-32505E8CA654}"/>
                </a:ext>
              </a:extLst>
            </p:cNvPr>
            <p:cNvSpPr txBox="1"/>
            <p:nvPr/>
          </p:nvSpPr>
          <p:spPr>
            <a:xfrm>
              <a:off x="999104" y="2752751"/>
              <a:ext cx="19236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Software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FC348E3-62EB-5495-93CD-5C04697E1AD5}"/>
              </a:ext>
            </a:extLst>
          </p:cNvPr>
          <p:cNvGrpSpPr/>
          <p:nvPr/>
        </p:nvGrpSpPr>
        <p:grpSpPr>
          <a:xfrm>
            <a:off x="863057" y="4468128"/>
            <a:ext cx="2308580" cy="1556864"/>
            <a:chOff x="863057" y="4468128"/>
            <a:chExt cx="2308580" cy="15568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6EBAC78-D98F-F78E-4048-2D87382E0B54}"/>
                </a:ext>
              </a:extLst>
            </p:cNvPr>
            <p:cNvSpPr txBox="1"/>
            <p:nvPr/>
          </p:nvSpPr>
          <p:spPr>
            <a:xfrm>
              <a:off x="1094420" y="4468128"/>
              <a:ext cx="19236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Hardware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5" name="Picture 44" descr="A diagram of a computer hardware business&#10;&#10;Description automatically generated with medium confidence">
              <a:extLst>
                <a:ext uri="{FF2B5EF4-FFF2-40B4-BE49-F238E27FC236}">
                  <a16:creationId xmlns:a16="http://schemas.microsoft.com/office/drawing/2014/main" id="{B07C070E-7386-ED4F-FD13-544E751C3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5" t="69607" r="64888"/>
            <a:stretch/>
          </p:blipFill>
          <p:spPr>
            <a:xfrm>
              <a:off x="863057" y="4836407"/>
              <a:ext cx="2308580" cy="1188585"/>
            </a:xfrm>
            <a:prstGeom prst="rect">
              <a:avLst/>
            </a:prstGeom>
          </p:spPr>
        </p:pic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0C2390B7-315B-F41B-F21A-D1EA41064CD3}"/>
              </a:ext>
            </a:extLst>
          </p:cNvPr>
          <p:cNvGrpSpPr/>
          <p:nvPr/>
        </p:nvGrpSpPr>
        <p:grpSpPr>
          <a:xfrm>
            <a:off x="537146" y="3140773"/>
            <a:ext cx="11336841" cy="1380744"/>
            <a:chOff x="168469" y="3142959"/>
            <a:chExt cx="12929133" cy="138074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BFC0966-6A2F-58B3-D546-EA3891C30094}"/>
                </a:ext>
              </a:extLst>
            </p:cNvPr>
            <p:cNvGrpSpPr/>
            <p:nvPr/>
          </p:nvGrpSpPr>
          <p:grpSpPr>
            <a:xfrm>
              <a:off x="168469" y="3142959"/>
              <a:ext cx="12929133" cy="1380744"/>
              <a:chOff x="168468" y="3118374"/>
              <a:chExt cx="14562425" cy="1380744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8266FA-CAD1-8737-6CE5-B49BA4512828}"/>
                  </a:ext>
                </a:extLst>
              </p:cNvPr>
              <p:cNvSpPr/>
              <p:nvPr/>
            </p:nvSpPr>
            <p:spPr bwMode="auto">
              <a:xfrm>
                <a:off x="168468" y="4190164"/>
                <a:ext cx="3685735" cy="222204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ECEEBCC-C29F-5FF8-AD18-024408967A00}"/>
                  </a:ext>
                </a:extLst>
              </p:cNvPr>
              <p:cNvSpPr/>
              <p:nvPr/>
            </p:nvSpPr>
            <p:spPr bwMode="auto">
              <a:xfrm rot="18559119">
                <a:off x="3635985" y="3667798"/>
                <a:ext cx="1380744" cy="281896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8B6501D-7898-BDD9-1AF2-3007C16C0827}"/>
                  </a:ext>
                </a:extLst>
              </p:cNvPr>
              <p:cNvSpPr/>
              <p:nvPr/>
            </p:nvSpPr>
            <p:spPr bwMode="auto">
              <a:xfrm>
                <a:off x="4805800" y="3209727"/>
                <a:ext cx="9925093" cy="222204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7E071A-A99B-C1E3-6A22-F5A4C30DCDA8}"/>
                </a:ext>
              </a:extLst>
            </p:cNvPr>
            <p:cNvSpPr txBox="1"/>
            <p:nvPr/>
          </p:nvSpPr>
          <p:spPr>
            <a:xfrm>
              <a:off x="1007982" y="4125744"/>
              <a:ext cx="19236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ISA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ED5F7F0E-44CB-4F25-2D9E-E0438CE37C85}"/>
              </a:ext>
            </a:extLst>
          </p:cNvPr>
          <p:cNvSpPr txBox="1"/>
          <p:nvPr/>
        </p:nvSpPr>
        <p:spPr>
          <a:xfrm>
            <a:off x="8333252" y="6081713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1600" dirty="0" err="1"/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B29419D-BCF4-E8C7-270E-2D82E5E3A399}"/>
              </a:ext>
            </a:extLst>
          </p:cNvPr>
          <p:cNvGrpSpPr/>
          <p:nvPr/>
        </p:nvGrpSpPr>
        <p:grpSpPr>
          <a:xfrm>
            <a:off x="7459655" y="1942530"/>
            <a:ext cx="4120471" cy="723543"/>
            <a:chOff x="7459655" y="1942530"/>
            <a:chExt cx="4120471" cy="72354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3912BF0-8F6D-0393-AA1F-7DF9B2C64D8C}"/>
                </a:ext>
              </a:extLst>
            </p:cNvPr>
            <p:cNvSpPr/>
            <p:nvPr/>
          </p:nvSpPr>
          <p:spPr>
            <a:xfrm>
              <a:off x="7801659" y="1942530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TOP-A</a:t>
              </a: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ADBE3CA-0FF8-8BB3-F8A9-C4B7220962BD}"/>
                </a:ext>
              </a:extLst>
            </p:cNvPr>
            <p:cNvCxnSpPr>
              <a:cxnSpLocks/>
              <a:stCxn id="154" idx="0"/>
              <a:endCxn id="143" idx="2"/>
            </p:cNvCxnSpPr>
            <p:nvPr/>
          </p:nvCxnSpPr>
          <p:spPr>
            <a:xfrm flipV="1">
              <a:off x="7459655" y="2286113"/>
              <a:ext cx="790678" cy="37996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F72E63A-D52C-501B-6862-4F465A4159A4}"/>
                </a:ext>
              </a:extLst>
            </p:cNvPr>
            <p:cNvCxnSpPr>
              <a:cxnSpLocks/>
              <a:stCxn id="143" idx="2"/>
              <a:endCxn id="155" idx="0"/>
            </p:cNvCxnSpPr>
            <p:nvPr/>
          </p:nvCxnSpPr>
          <p:spPr>
            <a:xfrm>
              <a:off x="8250333" y="2286113"/>
              <a:ext cx="898238" cy="37995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44D4E04-EB8F-BA5A-5393-A9A97F7CB91E}"/>
                </a:ext>
              </a:extLst>
            </p:cNvPr>
            <p:cNvSpPr txBox="1"/>
            <p:nvPr/>
          </p:nvSpPr>
          <p:spPr>
            <a:xfrm>
              <a:off x="10934246" y="1944098"/>
              <a:ext cx="645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1AE62522-6CAB-214E-2886-76B9EB06B0E5}"/>
              </a:ext>
            </a:extLst>
          </p:cNvPr>
          <p:cNvGrpSpPr/>
          <p:nvPr/>
        </p:nvGrpSpPr>
        <p:grpSpPr>
          <a:xfrm>
            <a:off x="7010981" y="2666072"/>
            <a:ext cx="4703395" cy="912021"/>
            <a:chOff x="7622855" y="2534993"/>
            <a:chExt cx="4703395" cy="912021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99C416A-801D-B197-109C-782C503B8949}"/>
                </a:ext>
              </a:extLst>
            </p:cNvPr>
            <p:cNvSpPr/>
            <p:nvPr/>
          </p:nvSpPr>
          <p:spPr>
            <a:xfrm>
              <a:off x="7622855" y="2534994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F3D36C3-2DDB-80A3-1DEC-D25AF713E7BF}"/>
                </a:ext>
              </a:extLst>
            </p:cNvPr>
            <p:cNvSpPr/>
            <p:nvPr/>
          </p:nvSpPr>
          <p:spPr>
            <a:xfrm>
              <a:off x="9311771" y="2534993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5B4BAC0-A587-F088-317C-610233452731}"/>
                </a:ext>
              </a:extLst>
            </p:cNvPr>
            <p:cNvCxnSpPr>
              <a:cxnSpLocks/>
              <a:stCxn id="71" idx="0"/>
              <a:endCxn id="154" idx="2"/>
            </p:cNvCxnSpPr>
            <p:nvPr/>
          </p:nvCxnSpPr>
          <p:spPr>
            <a:xfrm flipV="1">
              <a:off x="7698076" y="2878577"/>
              <a:ext cx="373453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E6A51BA-BD01-FE22-556B-350B3681653B}"/>
                </a:ext>
              </a:extLst>
            </p:cNvPr>
            <p:cNvCxnSpPr>
              <a:cxnSpLocks/>
              <a:stCxn id="154" idx="2"/>
              <a:endCxn id="73" idx="0"/>
            </p:cNvCxnSpPr>
            <p:nvPr/>
          </p:nvCxnSpPr>
          <p:spPr>
            <a:xfrm>
              <a:off x="8071529" y="2878577"/>
              <a:ext cx="143800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B093402-F755-D178-7D47-7F323861AA59}"/>
                </a:ext>
              </a:extLst>
            </p:cNvPr>
            <p:cNvCxnSpPr>
              <a:cxnSpLocks/>
              <a:stCxn id="154" idx="2"/>
              <a:endCxn id="75" idx="0"/>
            </p:cNvCxnSpPr>
            <p:nvPr/>
          </p:nvCxnSpPr>
          <p:spPr>
            <a:xfrm>
              <a:off x="8071529" y="2878577"/>
              <a:ext cx="661052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D7F89C1-6A25-9FE7-5CB4-A9B5A49E7400}"/>
                </a:ext>
              </a:extLst>
            </p:cNvPr>
            <p:cNvCxnSpPr>
              <a:cxnSpLocks/>
              <a:stCxn id="155" idx="2"/>
              <a:endCxn id="81" idx="0"/>
            </p:cNvCxnSpPr>
            <p:nvPr/>
          </p:nvCxnSpPr>
          <p:spPr>
            <a:xfrm>
              <a:off x="9760445" y="2878576"/>
              <a:ext cx="523894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38DF97E-F97B-8979-9147-AFFFD02EB48D}"/>
                </a:ext>
              </a:extLst>
            </p:cNvPr>
            <p:cNvCxnSpPr>
              <a:cxnSpLocks/>
              <a:stCxn id="155" idx="2"/>
              <a:endCxn id="79" idx="0"/>
            </p:cNvCxnSpPr>
            <p:nvPr/>
          </p:nvCxnSpPr>
          <p:spPr>
            <a:xfrm>
              <a:off x="9760445" y="2878576"/>
              <a:ext cx="6641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0DBE5CA-E7E0-952E-6114-EEED35509E55}"/>
                </a:ext>
              </a:extLst>
            </p:cNvPr>
            <p:cNvCxnSpPr>
              <a:cxnSpLocks/>
              <a:stCxn id="155" idx="2"/>
              <a:endCxn id="77" idx="0"/>
            </p:cNvCxnSpPr>
            <p:nvPr/>
          </p:nvCxnSpPr>
          <p:spPr>
            <a:xfrm flipH="1">
              <a:off x="9249834" y="2878576"/>
              <a:ext cx="510611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6F66B81-E738-A75E-8820-1ACC03ED7C08}"/>
                </a:ext>
              </a:extLst>
            </p:cNvPr>
            <p:cNvSpPr txBox="1"/>
            <p:nvPr/>
          </p:nvSpPr>
          <p:spPr>
            <a:xfrm>
              <a:off x="11428903" y="2551641"/>
              <a:ext cx="897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9B45834-1D46-CB80-C409-164C0E58CF7A}"/>
              </a:ext>
            </a:extLst>
          </p:cNvPr>
          <p:cNvGrpSpPr/>
          <p:nvPr/>
        </p:nvGrpSpPr>
        <p:grpSpPr>
          <a:xfrm>
            <a:off x="3986401" y="3578093"/>
            <a:ext cx="7879832" cy="737280"/>
            <a:chOff x="4598275" y="3447014"/>
            <a:chExt cx="7879832" cy="7372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C5783D-3055-E3BE-DE32-F0344125E676}"/>
                </a:ext>
              </a:extLst>
            </p:cNvPr>
            <p:cNvSpPr txBox="1"/>
            <p:nvPr/>
          </p:nvSpPr>
          <p:spPr>
            <a:xfrm>
              <a:off x="4598275" y="3643429"/>
              <a:ext cx="88998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scan_in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39FFFF8-9F89-490E-604F-24C31021C9C3}"/>
                </a:ext>
              </a:extLst>
            </p:cNvPr>
            <p:cNvSpPr/>
            <p:nvPr/>
          </p:nvSpPr>
          <p:spPr>
            <a:xfrm>
              <a:off x="5475203" y="3447014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Isosceles Triangle 211">
              <a:extLst>
                <a:ext uri="{FF2B5EF4-FFF2-40B4-BE49-F238E27FC236}">
                  <a16:creationId xmlns:a16="http://schemas.microsoft.com/office/drawing/2014/main" id="{815AABDA-D6B2-87C8-7AF7-A1C9C535DE14}"/>
                </a:ext>
              </a:extLst>
            </p:cNvPr>
            <p:cNvSpPr/>
            <p:nvPr/>
          </p:nvSpPr>
          <p:spPr>
            <a:xfrm>
              <a:off x="5553845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543A74-71FB-5A04-E93B-1BEB191EA9B5}"/>
                </a:ext>
              </a:extLst>
            </p:cNvPr>
            <p:cNvSpPr/>
            <p:nvPr/>
          </p:nvSpPr>
          <p:spPr>
            <a:xfrm>
              <a:off x="5992455" y="3447014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Isosceles Triangle 213">
              <a:extLst>
                <a:ext uri="{FF2B5EF4-FFF2-40B4-BE49-F238E27FC236}">
                  <a16:creationId xmlns:a16="http://schemas.microsoft.com/office/drawing/2014/main" id="{18C97486-DB89-336A-7F6E-95198B88D741}"/>
                </a:ext>
              </a:extLst>
            </p:cNvPr>
            <p:cNvSpPr/>
            <p:nvPr/>
          </p:nvSpPr>
          <p:spPr>
            <a:xfrm>
              <a:off x="6071097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291AB62-903C-7C82-DE7B-130DBC64C4D5}"/>
                </a:ext>
              </a:extLst>
            </p:cNvPr>
            <p:cNvSpPr/>
            <p:nvPr/>
          </p:nvSpPr>
          <p:spPr>
            <a:xfrm>
              <a:off x="6509708" y="3447014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Isosceles Triangle 215">
              <a:extLst>
                <a:ext uri="{FF2B5EF4-FFF2-40B4-BE49-F238E27FC236}">
                  <a16:creationId xmlns:a16="http://schemas.microsoft.com/office/drawing/2014/main" id="{6EBF2385-A23D-796C-493F-A7D9B2247D29}"/>
                </a:ext>
              </a:extLst>
            </p:cNvPr>
            <p:cNvSpPr/>
            <p:nvPr/>
          </p:nvSpPr>
          <p:spPr>
            <a:xfrm>
              <a:off x="6588350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422CC1-C5AA-0133-3CF8-E3E22AE0E529}"/>
                </a:ext>
              </a:extLst>
            </p:cNvPr>
            <p:cNvSpPr/>
            <p:nvPr/>
          </p:nvSpPr>
          <p:spPr>
            <a:xfrm>
              <a:off x="7026960" y="3447014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Isosceles Triangle 217">
              <a:extLst>
                <a:ext uri="{FF2B5EF4-FFF2-40B4-BE49-F238E27FC236}">
                  <a16:creationId xmlns:a16="http://schemas.microsoft.com/office/drawing/2014/main" id="{33061CF2-1925-3E79-7F60-3874FA8BA713}"/>
                </a:ext>
              </a:extLst>
            </p:cNvPr>
            <p:cNvSpPr/>
            <p:nvPr/>
          </p:nvSpPr>
          <p:spPr>
            <a:xfrm>
              <a:off x="7105602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1BF79C-32A9-01AD-139C-4ECC36F51391}"/>
                </a:ext>
              </a:extLst>
            </p:cNvPr>
            <p:cNvSpPr/>
            <p:nvPr/>
          </p:nvSpPr>
          <p:spPr>
            <a:xfrm>
              <a:off x="7544213" y="3447014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Isosceles Triangle 219">
              <a:extLst>
                <a:ext uri="{FF2B5EF4-FFF2-40B4-BE49-F238E27FC236}">
                  <a16:creationId xmlns:a16="http://schemas.microsoft.com/office/drawing/2014/main" id="{758D8079-1A36-0130-4416-1C315C717907}"/>
                </a:ext>
              </a:extLst>
            </p:cNvPr>
            <p:cNvSpPr/>
            <p:nvPr/>
          </p:nvSpPr>
          <p:spPr>
            <a:xfrm>
              <a:off x="7622855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C8CC34-3D9D-CCDE-08FB-A3EE7236118A}"/>
                </a:ext>
              </a:extLst>
            </p:cNvPr>
            <p:cNvSpPr/>
            <p:nvPr/>
          </p:nvSpPr>
          <p:spPr>
            <a:xfrm>
              <a:off x="8061466" y="3447014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Isosceles Triangle 221">
              <a:extLst>
                <a:ext uri="{FF2B5EF4-FFF2-40B4-BE49-F238E27FC236}">
                  <a16:creationId xmlns:a16="http://schemas.microsoft.com/office/drawing/2014/main" id="{3C09B724-E1B2-A36E-E0CB-B31B7F89D4C6}"/>
                </a:ext>
              </a:extLst>
            </p:cNvPr>
            <p:cNvSpPr/>
            <p:nvPr/>
          </p:nvSpPr>
          <p:spPr>
            <a:xfrm>
              <a:off x="8140108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F023BC0-054F-A2D8-B275-9A7DD4D80ABD}"/>
                </a:ext>
              </a:extLst>
            </p:cNvPr>
            <p:cNvSpPr/>
            <p:nvPr/>
          </p:nvSpPr>
          <p:spPr>
            <a:xfrm>
              <a:off x="8578718" y="3447014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Isosceles Triangle 223">
              <a:extLst>
                <a:ext uri="{FF2B5EF4-FFF2-40B4-BE49-F238E27FC236}">
                  <a16:creationId xmlns:a16="http://schemas.microsoft.com/office/drawing/2014/main" id="{C45E6F3B-510E-0AA5-FC8B-EDA8F4B83A25}"/>
                </a:ext>
              </a:extLst>
            </p:cNvPr>
            <p:cNvSpPr/>
            <p:nvPr/>
          </p:nvSpPr>
          <p:spPr>
            <a:xfrm>
              <a:off x="8657360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F54D5DA-C9A7-0AD4-910C-9B9566D0E747}"/>
                </a:ext>
              </a:extLst>
            </p:cNvPr>
            <p:cNvSpPr/>
            <p:nvPr/>
          </p:nvSpPr>
          <p:spPr>
            <a:xfrm>
              <a:off x="9095971" y="3447014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Isosceles Triangle 225">
              <a:extLst>
                <a:ext uri="{FF2B5EF4-FFF2-40B4-BE49-F238E27FC236}">
                  <a16:creationId xmlns:a16="http://schemas.microsoft.com/office/drawing/2014/main" id="{94B9D957-9722-5BEA-7FA3-84CA07EFD9B9}"/>
                </a:ext>
              </a:extLst>
            </p:cNvPr>
            <p:cNvSpPr/>
            <p:nvPr/>
          </p:nvSpPr>
          <p:spPr>
            <a:xfrm>
              <a:off x="9174613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B2CC043-FB71-95AE-6632-55B4A9FBBC08}"/>
                </a:ext>
              </a:extLst>
            </p:cNvPr>
            <p:cNvSpPr/>
            <p:nvPr/>
          </p:nvSpPr>
          <p:spPr>
            <a:xfrm>
              <a:off x="9613223" y="3447014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Isosceles Triangle 227">
              <a:extLst>
                <a:ext uri="{FF2B5EF4-FFF2-40B4-BE49-F238E27FC236}">
                  <a16:creationId xmlns:a16="http://schemas.microsoft.com/office/drawing/2014/main" id="{0EA976E0-C12C-425D-FC0A-94D7252EC17B}"/>
                </a:ext>
              </a:extLst>
            </p:cNvPr>
            <p:cNvSpPr/>
            <p:nvPr/>
          </p:nvSpPr>
          <p:spPr>
            <a:xfrm>
              <a:off x="9691865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86B3602-893B-C4E7-12E7-681BA39DE232}"/>
                </a:ext>
              </a:extLst>
            </p:cNvPr>
            <p:cNvSpPr/>
            <p:nvPr/>
          </p:nvSpPr>
          <p:spPr>
            <a:xfrm>
              <a:off x="10130476" y="3447014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Isosceles Triangle 229">
              <a:extLst>
                <a:ext uri="{FF2B5EF4-FFF2-40B4-BE49-F238E27FC236}">
                  <a16:creationId xmlns:a16="http://schemas.microsoft.com/office/drawing/2014/main" id="{90D5B64F-F2BD-B541-0F48-B563EE269C56}"/>
                </a:ext>
              </a:extLst>
            </p:cNvPr>
            <p:cNvSpPr/>
            <p:nvPr/>
          </p:nvSpPr>
          <p:spPr>
            <a:xfrm>
              <a:off x="10209118" y="3828096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A31AF0B-2BB1-3D23-6B71-FD052521B066}"/>
                </a:ext>
              </a:extLst>
            </p:cNvPr>
            <p:cNvSpPr/>
            <p:nvPr/>
          </p:nvSpPr>
          <p:spPr>
            <a:xfrm>
              <a:off x="10647728" y="3447014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Isosceles Triangle 231">
              <a:extLst>
                <a:ext uri="{FF2B5EF4-FFF2-40B4-BE49-F238E27FC236}">
                  <a16:creationId xmlns:a16="http://schemas.microsoft.com/office/drawing/2014/main" id="{53384E93-A7DD-A820-C4A9-70270B6AF09D}"/>
                </a:ext>
              </a:extLst>
            </p:cNvPr>
            <p:cNvSpPr/>
            <p:nvPr/>
          </p:nvSpPr>
          <p:spPr>
            <a:xfrm>
              <a:off x="10726370" y="3828096"/>
              <a:ext cx="150440" cy="10002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3FE7C013-91AC-EE27-2EB4-C66163947A5D}"/>
                </a:ext>
              </a:extLst>
            </p:cNvPr>
            <p:cNvCxnSpPr>
              <a:cxnSpLocks/>
            </p:cNvCxnSpPr>
            <p:nvPr/>
          </p:nvCxnSpPr>
          <p:spPr>
            <a:xfrm>
              <a:off x="4995291" y="3687567"/>
              <a:ext cx="4799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A223547-D383-0BDB-39CF-67EDE582796D}"/>
                </a:ext>
              </a:extLst>
            </p:cNvPr>
            <p:cNvCxnSpPr>
              <a:cxnSpLocks/>
            </p:cNvCxnSpPr>
            <p:nvPr/>
          </p:nvCxnSpPr>
          <p:spPr>
            <a:xfrm>
              <a:off x="5782928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02149D7-BBE0-4611-5814-C887A86FA604}"/>
                </a:ext>
              </a:extLst>
            </p:cNvPr>
            <p:cNvCxnSpPr>
              <a:cxnSpLocks/>
            </p:cNvCxnSpPr>
            <p:nvPr/>
          </p:nvCxnSpPr>
          <p:spPr>
            <a:xfrm>
              <a:off x="6299284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DAA4518-B32C-C20D-CF22-424B001E56A9}"/>
                </a:ext>
              </a:extLst>
            </p:cNvPr>
            <p:cNvCxnSpPr>
              <a:cxnSpLocks/>
            </p:cNvCxnSpPr>
            <p:nvPr/>
          </p:nvCxnSpPr>
          <p:spPr>
            <a:xfrm>
              <a:off x="6815641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83FBBBB-32F2-713E-620D-134DE9D3ABDD}"/>
                </a:ext>
              </a:extLst>
            </p:cNvPr>
            <p:cNvCxnSpPr>
              <a:cxnSpLocks/>
            </p:cNvCxnSpPr>
            <p:nvPr/>
          </p:nvCxnSpPr>
          <p:spPr>
            <a:xfrm>
              <a:off x="7331997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572C1F34-E2AA-0860-3F07-9A4235420C7D}"/>
                </a:ext>
              </a:extLst>
            </p:cNvPr>
            <p:cNvCxnSpPr>
              <a:cxnSpLocks/>
            </p:cNvCxnSpPr>
            <p:nvPr/>
          </p:nvCxnSpPr>
          <p:spPr>
            <a:xfrm>
              <a:off x="7848353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00B3D2E-9219-2B49-71B0-35228B2E9723}"/>
                </a:ext>
              </a:extLst>
            </p:cNvPr>
            <p:cNvCxnSpPr>
              <a:cxnSpLocks/>
            </p:cNvCxnSpPr>
            <p:nvPr/>
          </p:nvCxnSpPr>
          <p:spPr>
            <a:xfrm>
              <a:off x="8364710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3948169-A8E2-63D9-E976-8EC9DC454EEA}"/>
                </a:ext>
              </a:extLst>
            </p:cNvPr>
            <p:cNvCxnSpPr>
              <a:cxnSpLocks/>
            </p:cNvCxnSpPr>
            <p:nvPr/>
          </p:nvCxnSpPr>
          <p:spPr>
            <a:xfrm>
              <a:off x="8881066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297E277-D646-82C9-46E9-F52D31AEBE2E}"/>
                </a:ext>
              </a:extLst>
            </p:cNvPr>
            <p:cNvCxnSpPr>
              <a:cxnSpLocks/>
            </p:cNvCxnSpPr>
            <p:nvPr/>
          </p:nvCxnSpPr>
          <p:spPr>
            <a:xfrm>
              <a:off x="9397423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AFC5E3-07B2-F7CB-E1D0-E3FD6EA98A78}"/>
                </a:ext>
              </a:extLst>
            </p:cNvPr>
            <p:cNvCxnSpPr>
              <a:cxnSpLocks/>
            </p:cNvCxnSpPr>
            <p:nvPr/>
          </p:nvCxnSpPr>
          <p:spPr>
            <a:xfrm>
              <a:off x="9913779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3A8F048-5151-257B-96E9-552949DCD67D}"/>
                </a:ext>
              </a:extLst>
            </p:cNvPr>
            <p:cNvCxnSpPr>
              <a:cxnSpLocks/>
            </p:cNvCxnSpPr>
            <p:nvPr/>
          </p:nvCxnSpPr>
          <p:spPr>
            <a:xfrm>
              <a:off x="10430136" y="3687567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438362E-F34F-891A-B200-E7AA706AACEA}"/>
                </a:ext>
              </a:extLst>
            </p:cNvPr>
            <p:cNvCxnSpPr>
              <a:cxnSpLocks/>
            </p:cNvCxnSpPr>
            <p:nvPr/>
          </p:nvCxnSpPr>
          <p:spPr>
            <a:xfrm>
              <a:off x="10955453" y="3687567"/>
              <a:ext cx="4799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FB405EE-81FD-1455-45DB-1F921B3EED4B}"/>
                </a:ext>
              </a:extLst>
            </p:cNvPr>
            <p:cNvSpPr txBox="1"/>
            <p:nvPr/>
          </p:nvSpPr>
          <p:spPr>
            <a:xfrm>
              <a:off x="10970003" y="3643428"/>
              <a:ext cx="100540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scan_out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53D6EB5-2A77-836F-46E0-131A3B936CF1}"/>
                </a:ext>
              </a:extLst>
            </p:cNvPr>
            <p:cNvSpPr txBox="1"/>
            <p:nvPr/>
          </p:nvSpPr>
          <p:spPr>
            <a:xfrm>
              <a:off x="8250744" y="4184294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en-US" sz="1600" dirty="0" err="1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C7E80D4-464F-4918-660B-A9571D9F06FB}"/>
                </a:ext>
              </a:extLst>
            </p:cNvPr>
            <p:cNvSpPr txBox="1"/>
            <p:nvPr/>
          </p:nvSpPr>
          <p:spPr>
            <a:xfrm>
              <a:off x="11472704" y="3455029"/>
              <a:ext cx="1005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E2B138B-5616-E637-7DDA-9C86DDA348B3}"/>
              </a:ext>
            </a:extLst>
          </p:cNvPr>
          <p:cNvGrpSpPr/>
          <p:nvPr/>
        </p:nvGrpSpPr>
        <p:grpSpPr>
          <a:xfrm>
            <a:off x="6720123" y="5604737"/>
            <a:ext cx="4966348" cy="551334"/>
            <a:chOff x="6720123" y="5604737"/>
            <a:chExt cx="4966348" cy="551334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FCE5B7FC-98A5-0B2C-F6AA-B02C51DA951D}"/>
                </a:ext>
              </a:extLst>
            </p:cNvPr>
            <p:cNvGrpSpPr/>
            <p:nvPr/>
          </p:nvGrpSpPr>
          <p:grpSpPr>
            <a:xfrm>
              <a:off x="6720123" y="5604737"/>
              <a:ext cx="3030456" cy="551334"/>
              <a:chOff x="6720123" y="5604737"/>
              <a:chExt cx="3030456" cy="55133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7B8B31E-1F2B-F4E1-E480-E5C8B3A8AAF9}"/>
                  </a:ext>
                </a:extLst>
              </p:cNvPr>
              <p:cNvSpPr/>
              <p:nvPr/>
            </p:nvSpPr>
            <p:spPr>
              <a:xfrm>
                <a:off x="7801658" y="5812488"/>
                <a:ext cx="897347" cy="3435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TOP-M</a:t>
                </a: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FA8D21-891D-7446-C83B-DA0318A442C7}"/>
                  </a:ext>
                </a:extLst>
              </p:cNvPr>
              <p:cNvCxnSpPr>
                <a:cxnSpLocks/>
                <a:stCxn id="214" idx="2"/>
                <a:endCxn id="121" idx="0"/>
              </p:cNvCxnSpPr>
              <p:nvPr/>
            </p:nvCxnSpPr>
            <p:spPr>
              <a:xfrm>
                <a:off x="6720123" y="5604737"/>
                <a:ext cx="1530209" cy="20775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7FA86F8-8F47-A6B9-8FC7-B28E21DBA608}"/>
                  </a:ext>
                </a:extLst>
              </p:cNvPr>
              <p:cNvCxnSpPr>
                <a:cxnSpLocks/>
                <a:stCxn id="215" idx="2"/>
                <a:endCxn id="121" idx="0"/>
              </p:cNvCxnSpPr>
              <p:nvPr/>
            </p:nvCxnSpPr>
            <p:spPr>
              <a:xfrm flipH="1">
                <a:off x="8250332" y="5608348"/>
                <a:ext cx="1500247" cy="20414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D60023E-FACB-776C-8F77-9025DF3B8A10}"/>
                </a:ext>
              </a:extLst>
            </p:cNvPr>
            <p:cNvSpPr txBox="1"/>
            <p:nvPr/>
          </p:nvSpPr>
          <p:spPr>
            <a:xfrm>
              <a:off x="11040591" y="5786739"/>
              <a:ext cx="645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81D617A-B646-0DFF-6D0A-531734E46A2D}"/>
              </a:ext>
            </a:extLst>
          </p:cNvPr>
          <p:cNvGrpSpPr/>
          <p:nvPr/>
        </p:nvGrpSpPr>
        <p:grpSpPr>
          <a:xfrm>
            <a:off x="5017191" y="4059198"/>
            <a:ext cx="6697185" cy="842574"/>
            <a:chOff x="5017191" y="4059198"/>
            <a:chExt cx="6697185" cy="842574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A83F023-5FBD-1563-28FB-3FD8A99F6350}"/>
                </a:ext>
              </a:extLst>
            </p:cNvPr>
            <p:cNvSpPr/>
            <p:nvPr/>
          </p:nvSpPr>
          <p:spPr>
            <a:xfrm>
              <a:off x="5370369" y="4558189"/>
              <a:ext cx="897347" cy="3435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39F808D-19FB-FC18-78A2-C6A52CADB5A8}"/>
                </a:ext>
              </a:extLst>
            </p:cNvPr>
            <p:cNvSpPr/>
            <p:nvPr/>
          </p:nvSpPr>
          <p:spPr>
            <a:xfrm>
              <a:off x="7161421" y="4558188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B71E3D7-F7B1-7355-C850-C08A4A203A7D}"/>
                </a:ext>
              </a:extLst>
            </p:cNvPr>
            <p:cNvSpPr/>
            <p:nvPr/>
          </p:nvSpPr>
          <p:spPr>
            <a:xfrm>
              <a:off x="8657883" y="4558187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7B1B897-A575-B0B6-B42A-29988A0C68AA}"/>
                </a:ext>
              </a:extLst>
            </p:cNvPr>
            <p:cNvSpPr/>
            <p:nvPr/>
          </p:nvSpPr>
          <p:spPr>
            <a:xfrm>
              <a:off x="9757742" y="4550871"/>
              <a:ext cx="897347" cy="3435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W4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0A3A981-9CD5-AF9F-A6CC-F642A4357309}"/>
                </a:ext>
              </a:extLst>
            </p:cNvPr>
            <p:cNvCxnSpPr>
              <a:stCxn id="64" idx="3"/>
              <a:endCxn id="149" idx="0"/>
            </p:cNvCxnSpPr>
            <p:nvPr/>
          </p:nvCxnSpPr>
          <p:spPr>
            <a:xfrm>
              <a:off x="5017191" y="4059198"/>
              <a:ext cx="801852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E3F44B1-5240-3B94-E732-E6C37B2353F8}"/>
                </a:ext>
              </a:extLst>
            </p:cNvPr>
            <p:cNvCxnSpPr>
              <a:cxnSpLocks/>
              <a:stCxn id="66" idx="3"/>
              <a:endCxn id="149" idx="0"/>
            </p:cNvCxnSpPr>
            <p:nvPr/>
          </p:nvCxnSpPr>
          <p:spPr>
            <a:xfrm>
              <a:off x="5534443" y="4059198"/>
              <a:ext cx="284600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4DF3481-737C-AD80-CFE7-5CBEFB49C21B}"/>
                </a:ext>
              </a:extLst>
            </p:cNvPr>
            <p:cNvCxnSpPr>
              <a:cxnSpLocks/>
              <a:stCxn id="67" idx="2"/>
              <a:endCxn id="149" idx="0"/>
            </p:cNvCxnSpPr>
            <p:nvPr/>
          </p:nvCxnSpPr>
          <p:spPr>
            <a:xfrm flipH="1">
              <a:off x="5819043" y="4059198"/>
              <a:ext cx="232654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1CDD942-F5F7-B6CB-DE3E-72FF73C32FAA}"/>
                </a:ext>
              </a:extLst>
            </p:cNvPr>
            <p:cNvCxnSpPr>
              <a:cxnSpLocks/>
              <a:stCxn id="70" idx="3"/>
              <a:endCxn id="149" idx="0"/>
            </p:cNvCxnSpPr>
            <p:nvPr/>
          </p:nvCxnSpPr>
          <p:spPr>
            <a:xfrm flipH="1">
              <a:off x="5819043" y="4059198"/>
              <a:ext cx="749905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F80ECCB-B94C-D541-E9B8-FE1CC4DBA23C}"/>
                </a:ext>
              </a:extLst>
            </p:cNvPr>
            <p:cNvCxnSpPr>
              <a:cxnSpLocks/>
              <a:stCxn id="71" idx="2"/>
              <a:endCxn id="151" idx="0"/>
            </p:cNvCxnSpPr>
            <p:nvPr/>
          </p:nvCxnSpPr>
          <p:spPr>
            <a:xfrm>
              <a:off x="7086202" y="4059198"/>
              <a:ext cx="523893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CB48101-9C78-A34C-5905-5C74E5A939BD}"/>
                </a:ext>
              </a:extLst>
            </p:cNvPr>
            <p:cNvCxnSpPr>
              <a:cxnSpLocks/>
              <a:stCxn id="74" idx="3"/>
              <a:endCxn id="151" idx="0"/>
            </p:cNvCxnSpPr>
            <p:nvPr/>
          </p:nvCxnSpPr>
          <p:spPr>
            <a:xfrm>
              <a:off x="7603454" y="4059198"/>
              <a:ext cx="6641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6F1A1E9-302C-8D33-0060-D0E23424C85E}"/>
                </a:ext>
              </a:extLst>
            </p:cNvPr>
            <p:cNvCxnSpPr>
              <a:cxnSpLocks/>
              <a:stCxn id="76" idx="3"/>
              <a:endCxn id="151" idx="0"/>
            </p:cNvCxnSpPr>
            <p:nvPr/>
          </p:nvCxnSpPr>
          <p:spPr>
            <a:xfrm flipH="1">
              <a:off x="7610095" y="4059198"/>
              <a:ext cx="510611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7810DB2-2EF7-0542-CF83-2A2090A65AAB}"/>
                </a:ext>
              </a:extLst>
            </p:cNvPr>
            <p:cNvCxnSpPr>
              <a:cxnSpLocks/>
              <a:stCxn id="78" idx="3"/>
              <a:endCxn id="152" idx="0"/>
            </p:cNvCxnSpPr>
            <p:nvPr/>
          </p:nvCxnSpPr>
          <p:spPr>
            <a:xfrm>
              <a:off x="8637959" y="4059198"/>
              <a:ext cx="468598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C97D173-3F45-80D1-00B3-B70B6F99D98F}"/>
                </a:ext>
              </a:extLst>
            </p:cNvPr>
            <p:cNvCxnSpPr>
              <a:cxnSpLocks/>
              <a:stCxn id="80" idx="3"/>
              <a:endCxn id="152" idx="0"/>
            </p:cNvCxnSpPr>
            <p:nvPr/>
          </p:nvCxnSpPr>
          <p:spPr>
            <a:xfrm flipH="1">
              <a:off x="9106557" y="4059198"/>
              <a:ext cx="48654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BE95219-5EDE-6426-245C-1B31F7935C28}"/>
                </a:ext>
              </a:extLst>
            </p:cNvPr>
            <p:cNvCxnSpPr>
              <a:cxnSpLocks/>
              <a:stCxn id="82" idx="3"/>
              <a:endCxn id="152" idx="0"/>
            </p:cNvCxnSpPr>
            <p:nvPr/>
          </p:nvCxnSpPr>
          <p:spPr>
            <a:xfrm flipH="1">
              <a:off x="9106557" y="4059198"/>
              <a:ext cx="565907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8B7F8AC-A377-1C7F-E8E1-76C01F2E38CD}"/>
                </a:ext>
              </a:extLst>
            </p:cNvPr>
            <p:cNvCxnSpPr>
              <a:cxnSpLocks/>
              <a:stCxn id="84" idx="3"/>
              <a:endCxn id="153" idx="0"/>
            </p:cNvCxnSpPr>
            <p:nvPr/>
          </p:nvCxnSpPr>
          <p:spPr>
            <a:xfrm>
              <a:off x="10189716" y="4059198"/>
              <a:ext cx="16700" cy="49167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5440653-47FD-C15C-7D73-181BB199BC10}"/>
                </a:ext>
              </a:extLst>
            </p:cNvPr>
            <p:cNvSpPr txBox="1"/>
            <p:nvPr/>
          </p:nvSpPr>
          <p:spPr>
            <a:xfrm>
              <a:off x="10817029" y="4514019"/>
              <a:ext cx="897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8F9F9F83-45ED-9F07-AB99-A2142586D525}"/>
              </a:ext>
            </a:extLst>
          </p:cNvPr>
          <p:cNvGrpSpPr/>
          <p:nvPr/>
        </p:nvGrpSpPr>
        <p:grpSpPr>
          <a:xfrm>
            <a:off x="5819043" y="4894454"/>
            <a:ext cx="5876671" cy="714456"/>
            <a:chOff x="5819043" y="4894454"/>
            <a:chExt cx="5876671" cy="714456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F16C6984-FE98-C44F-080B-15F12DAF70D5}"/>
                </a:ext>
              </a:extLst>
            </p:cNvPr>
            <p:cNvSpPr/>
            <p:nvPr/>
          </p:nvSpPr>
          <p:spPr>
            <a:xfrm>
              <a:off x="6271449" y="5261154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M1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1737B08-C11A-07DB-BA97-4412BF340E39}"/>
                </a:ext>
              </a:extLst>
            </p:cNvPr>
            <p:cNvSpPr/>
            <p:nvPr/>
          </p:nvSpPr>
          <p:spPr>
            <a:xfrm>
              <a:off x="9301905" y="5264765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9675027-6BCC-F684-2EF9-789FD9ED1079}"/>
                </a:ext>
              </a:extLst>
            </p:cNvPr>
            <p:cNvCxnSpPr>
              <a:cxnSpLocks/>
              <a:stCxn id="149" idx="2"/>
              <a:endCxn id="214" idx="0"/>
            </p:cNvCxnSpPr>
            <p:nvPr/>
          </p:nvCxnSpPr>
          <p:spPr>
            <a:xfrm>
              <a:off x="5819043" y="4901772"/>
              <a:ext cx="901080" cy="35938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F425D91-909D-0092-9694-88F4F4CC15DA}"/>
                </a:ext>
              </a:extLst>
            </p:cNvPr>
            <p:cNvCxnSpPr>
              <a:cxnSpLocks/>
              <a:stCxn id="151" idx="2"/>
              <a:endCxn id="214" idx="0"/>
            </p:cNvCxnSpPr>
            <p:nvPr/>
          </p:nvCxnSpPr>
          <p:spPr>
            <a:xfrm flipH="1">
              <a:off x="6720123" y="4901771"/>
              <a:ext cx="889972" cy="35938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77D0C32-060D-A7A3-B2E5-F6F2A81EE0D8}"/>
                </a:ext>
              </a:extLst>
            </p:cNvPr>
            <p:cNvCxnSpPr>
              <a:cxnSpLocks/>
              <a:stCxn id="152" idx="2"/>
              <a:endCxn id="215" idx="0"/>
            </p:cNvCxnSpPr>
            <p:nvPr/>
          </p:nvCxnSpPr>
          <p:spPr>
            <a:xfrm>
              <a:off x="9106557" y="4901770"/>
              <a:ext cx="644022" cy="3629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BE7F376-785F-588F-BC40-75F9AD982FC0}"/>
                </a:ext>
              </a:extLst>
            </p:cNvPr>
            <p:cNvCxnSpPr>
              <a:cxnSpLocks/>
              <a:stCxn id="153" idx="2"/>
              <a:endCxn id="215" idx="0"/>
            </p:cNvCxnSpPr>
            <p:nvPr/>
          </p:nvCxnSpPr>
          <p:spPr>
            <a:xfrm flipH="1">
              <a:off x="9750579" y="4894454"/>
              <a:ext cx="455837" cy="37031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6C79585D-C91A-944E-5B91-C670C8C3B56D}"/>
                </a:ext>
              </a:extLst>
            </p:cNvPr>
            <p:cNvSpPr txBox="1"/>
            <p:nvPr/>
          </p:nvSpPr>
          <p:spPr>
            <a:xfrm>
              <a:off x="10690311" y="5239578"/>
              <a:ext cx="1005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Module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047A5F05-EB8F-0390-C905-CCAF710E6992}"/>
              </a:ext>
            </a:extLst>
          </p:cNvPr>
          <p:cNvSpPr txBox="1"/>
          <p:nvPr/>
        </p:nvSpPr>
        <p:spPr>
          <a:xfrm>
            <a:off x="3501976" y="2651584"/>
            <a:ext cx="334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 Visible Bits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72EFA6A-2890-A57F-2F9F-774B81A07C2E}"/>
              </a:ext>
            </a:extLst>
          </p:cNvPr>
          <p:cNvSpPr txBox="1"/>
          <p:nvPr/>
        </p:nvSpPr>
        <p:spPr>
          <a:xfrm>
            <a:off x="3251730" y="5897138"/>
            <a:ext cx="3865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 Visible Bits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 Non-Visible Bits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AAB7023A-A4CE-C35F-2464-6168537B3F49}"/>
              </a:ext>
            </a:extLst>
          </p:cNvPr>
          <p:cNvSpPr txBox="1"/>
          <p:nvPr/>
        </p:nvSpPr>
        <p:spPr>
          <a:xfrm>
            <a:off x="6193995" y="1426096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State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78543949-5C94-34A1-0C69-6531BF58A13B}"/>
              </a:ext>
            </a:extLst>
          </p:cNvPr>
          <p:cNvSpPr/>
          <p:nvPr/>
        </p:nvSpPr>
        <p:spPr bwMode="auto">
          <a:xfrm>
            <a:off x="7545711" y="1777038"/>
            <a:ext cx="1449366" cy="648481"/>
          </a:xfrm>
          <a:prstGeom prst="ellipse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59E23F5-1E6E-F0A2-0B09-E511A9D9FC51}"/>
              </a:ext>
            </a:extLst>
          </p:cNvPr>
          <p:cNvSpPr txBox="1"/>
          <p:nvPr/>
        </p:nvSpPr>
        <p:spPr>
          <a:xfrm>
            <a:off x="6413295" y="6289812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State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E54765A4-4AB2-B443-C6EA-545D47751880}"/>
              </a:ext>
            </a:extLst>
          </p:cNvPr>
          <p:cNvSpPr/>
          <p:nvPr/>
        </p:nvSpPr>
        <p:spPr bwMode="auto">
          <a:xfrm>
            <a:off x="7545711" y="5627751"/>
            <a:ext cx="1449366" cy="648481"/>
          </a:xfrm>
          <a:prstGeom prst="ellipse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F4DECD33-026C-EB91-A931-FF1E6E66B645}"/>
              </a:ext>
            </a:extLst>
          </p:cNvPr>
          <p:cNvSpPr txBox="1"/>
          <p:nvPr/>
        </p:nvSpPr>
        <p:spPr>
          <a:xfrm>
            <a:off x="4191799" y="2292202"/>
            <a:ext cx="145924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en-US" dirty="0"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88FD82B3-EBAA-91E2-6B8B-C7EF83A6B974}"/>
              </a:ext>
            </a:extLst>
          </p:cNvPr>
          <p:cNvSpPr txBox="1"/>
          <p:nvPr/>
        </p:nvSpPr>
        <p:spPr>
          <a:xfrm>
            <a:off x="4229410" y="5257941"/>
            <a:ext cx="14592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3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57" grpId="0"/>
      <p:bldP spid="258" grpId="0"/>
      <p:bldP spid="259" grpId="0" animBg="1"/>
      <p:bldP spid="260" grpId="0"/>
      <p:bldP spid="262" grpId="0" animBg="1"/>
      <p:bldP spid="264" grpId="0" animBg="1"/>
      <p:bldP spid="2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5F6863C-495D-5EC6-C085-821BFD6AAFE0}"/>
              </a:ext>
            </a:extLst>
          </p:cNvPr>
          <p:cNvSpPr txBox="1"/>
          <p:nvPr/>
        </p:nvSpPr>
        <p:spPr>
          <a:xfrm>
            <a:off x="6413295" y="6289812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State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B24CF-80C7-12A5-4ED0-4A5A48EE373B}"/>
              </a:ext>
            </a:extLst>
          </p:cNvPr>
          <p:cNvSpPr txBox="1"/>
          <p:nvPr/>
        </p:nvSpPr>
        <p:spPr>
          <a:xfrm>
            <a:off x="6193995" y="1426096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State</a:t>
            </a:r>
            <a:endParaRPr lang="en-US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0283-4258-16CE-4546-1779445F67E7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409528-5E8F-694D-8581-545BDB898913}"/>
              </a:ext>
            </a:extLst>
          </p:cNvPr>
          <p:cNvGrpSpPr/>
          <p:nvPr/>
        </p:nvGrpSpPr>
        <p:grpSpPr>
          <a:xfrm>
            <a:off x="537146" y="1942530"/>
            <a:ext cx="11336841" cy="4213541"/>
            <a:chOff x="537146" y="1942530"/>
            <a:chExt cx="11336841" cy="421354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BFC0966-6A2F-58B3-D546-EA3891C30094}"/>
                </a:ext>
              </a:extLst>
            </p:cNvPr>
            <p:cNvGrpSpPr/>
            <p:nvPr/>
          </p:nvGrpSpPr>
          <p:grpSpPr>
            <a:xfrm>
              <a:off x="537146" y="3140773"/>
              <a:ext cx="11336841" cy="1380744"/>
              <a:chOff x="168468" y="3118374"/>
              <a:chExt cx="14562425" cy="1380744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8266FA-CAD1-8737-6CE5-B49BA4512828}"/>
                  </a:ext>
                </a:extLst>
              </p:cNvPr>
              <p:cNvSpPr/>
              <p:nvPr/>
            </p:nvSpPr>
            <p:spPr bwMode="auto">
              <a:xfrm>
                <a:off x="168468" y="4190164"/>
                <a:ext cx="3685735" cy="222204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ECEEBCC-C29F-5FF8-AD18-024408967A00}"/>
                  </a:ext>
                </a:extLst>
              </p:cNvPr>
              <p:cNvSpPr/>
              <p:nvPr/>
            </p:nvSpPr>
            <p:spPr bwMode="auto">
              <a:xfrm rot="18559119">
                <a:off x="3635985" y="3667798"/>
                <a:ext cx="1380744" cy="281896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8B6501D-7898-BDD9-1AF2-3007C16C0827}"/>
                  </a:ext>
                </a:extLst>
              </p:cNvPr>
              <p:cNvSpPr/>
              <p:nvPr/>
            </p:nvSpPr>
            <p:spPr bwMode="auto">
              <a:xfrm>
                <a:off x="4805800" y="3209727"/>
                <a:ext cx="9925093" cy="222204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7E071A-A99B-C1E3-6A22-F5A4C30DCDA8}"/>
                </a:ext>
              </a:extLst>
            </p:cNvPr>
            <p:cNvSpPr txBox="1"/>
            <p:nvPr/>
          </p:nvSpPr>
          <p:spPr>
            <a:xfrm>
              <a:off x="1273268" y="4123558"/>
              <a:ext cx="1686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ISA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D5F7F0E-44CB-4F25-2D9E-E0438CE37C85}"/>
                </a:ext>
              </a:extLst>
            </p:cNvPr>
            <p:cNvSpPr txBox="1"/>
            <p:nvPr/>
          </p:nvSpPr>
          <p:spPr>
            <a:xfrm>
              <a:off x="8333252" y="6081713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en-US" sz="1600" dirty="0" err="1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3912BF0-8F6D-0393-AA1F-7DF9B2C64D8C}"/>
                </a:ext>
              </a:extLst>
            </p:cNvPr>
            <p:cNvSpPr/>
            <p:nvPr/>
          </p:nvSpPr>
          <p:spPr>
            <a:xfrm>
              <a:off x="7801659" y="1942530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TOP-A</a:t>
              </a: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ADBE3CA-0FF8-8BB3-F8A9-C4B7220962BD}"/>
                </a:ext>
              </a:extLst>
            </p:cNvPr>
            <p:cNvCxnSpPr>
              <a:cxnSpLocks/>
              <a:stCxn id="154" idx="0"/>
              <a:endCxn id="143" idx="2"/>
            </p:cNvCxnSpPr>
            <p:nvPr/>
          </p:nvCxnSpPr>
          <p:spPr>
            <a:xfrm flipV="1">
              <a:off x="7459655" y="2286113"/>
              <a:ext cx="790678" cy="37996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F72E63A-D52C-501B-6862-4F465A4159A4}"/>
                </a:ext>
              </a:extLst>
            </p:cNvPr>
            <p:cNvCxnSpPr>
              <a:cxnSpLocks/>
              <a:stCxn id="143" idx="2"/>
              <a:endCxn id="155" idx="0"/>
            </p:cNvCxnSpPr>
            <p:nvPr/>
          </p:nvCxnSpPr>
          <p:spPr>
            <a:xfrm>
              <a:off x="8250333" y="2286113"/>
              <a:ext cx="898238" cy="37995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44D4E04-EB8F-BA5A-5393-A9A97F7CB91E}"/>
                </a:ext>
              </a:extLst>
            </p:cNvPr>
            <p:cNvSpPr txBox="1"/>
            <p:nvPr/>
          </p:nvSpPr>
          <p:spPr>
            <a:xfrm>
              <a:off x="10934246" y="1944098"/>
              <a:ext cx="645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99C416A-801D-B197-109C-782C503B8949}"/>
                </a:ext>
              </a:extLst>
            </p:cNvPr>
            <p:cNvSpPr/>
            <p:nvPr/>
          </p:nvSpPr>
          <p:spPr>
            <a:xfrm>
              <a:off x="7010981" y="2666073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F3D36C3-2DDB-80A3-1DEC-D25AF713E7BF}"/>
                </a:ext>
              </a:extLst>
            </p:cNvPr>
            <p:cNvSpPr/>
            <p:nvPr/>
          </p:nvSpPr>
          <p:spPr>
            <a:xfrm>
              <a:off x="8699897" y="2666072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5B4BAC0-A587-F088-317C-610233452731}"/>
                </a:ext>
              </a:extLst>
            </p:cNvPr>
            <p:cNvCxnSpPr>
              <a:cxnSpLocks/>
              <a:stCxn id="71" idx="0"/>
              <a:endCxn id="154" idx="2"/>
            </p:cNvCxnSpPr>
            <p:nvPr/>
          </p:nvCxnSpPr>
          <p:spPr>
            <a:xfrm flipV="1">
              <a:off x="7086202" y="3009656"/>
              <a:ext cx="373453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E6A51BA-BD01-FE22-556B-350B3681653B}"/>
                </a:ext>
              </a:extLst>
            </p:cNvPr>
            <p:cNvCxnSpPr>
              <a:cxnSpLocks/>
              <a:stCxn id="154" idx="2"/>
              <a:endCxn id="73" idx="0"/>
            </p:cNvCxnSpPr>
            <p:nvPr/>
          </p:nvCxnSpPr>
          <p:spPr>
            <a:xfrm>
              <a:off x="7459655" y="3009656"/>
              <a:ext cx="143800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B093402-F755-D178-7D47-7F323861AA59}"/>
                </a:ext>
              </a:extLst>
            </p:cNvPr>
            <p:cNvCxnSpPr>
              <a:cxnSpLocks/>
              <a:stCxn id="154" idx="2"/>
              <a:endCxn id="75" idx="0"/>
            </p:cNvCxnSpPr>
            <p:nvPr/>
          </p:nvCxnSpPr>
          <p:spPr>
            <a:xfrm>
              <a:off x="7459655" y="3009656"/>
              <a:ext cx="661052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D7F89C1-6A25-9FE7-5CB4-A9B5A49E7400}"/>
                </a:ext>
              </a:extLst>
            </p:cNvPr>
            <p:cNvCxnSpPr>
              <a:cxnSpLocks/>
              <a:stCxn id="155" idx="2"/>
              <a:endCxn id="81" idx="0"/>
            </p:cNvCxnSpPr>
            <p:nvPr/>
          </p:nvCxnSpPr>
          <p:spPr>
            <a:xfrm>
              <a:off x="9148571" y="3009655"/>
              <a:ext cx="523894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38DF97E-F97B-8979-9147-AFFFD02EB48D}"/>
                </a:ext>
              </a:extLst>
            </p:cNvPr>
            <p:cNvCxnSpPr>
              <a:cxnSpLocks/>
              <a:stCxn id="155" idx="2"/>
              <a:endCxn id="79" idx="0"/>
            </p:cNvCxnSpPr>
            <p:nvPr/>
          </p:nvCxnSpPr>
          <p:spPr>
            <a:xfrm>
              <a:off x="9148571" y="3009655"/>
              <a:ext cx="6641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0DBE5CA-E7E0-952E-6114-EEED35509E55}"/>
                </a:ext>
              </a:extLst>
            </p:cNvPr>
            <p:cNvCxnSpPr>
              <a:cxnSpLocks/>
              <a:stCxn id="155" idx="2"/>
              <a:endCxn id="77" idx="0"/>
            </p:cNvCxnSpPr>
            <p:nvPr/>
          </p:nvCxnSpPr>
          <p:spPr>
            <a:xfrm flipH="1">
              <a:off x="8637960" y="3009655"/>
              <a:ext cx="510611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6F66B81-E738-A75E-8820-1ACC03ED7C08}"/>
                </a:ext>
              </a:extLst>
            </p:cNvPr>
            <p:cNvSpPr txBox="1"/>
            <p:nvPr/>
          </p:nvSpPr>
          <p:spPr>
            <a:xfrm>
              <a:off x="10817029" y="2682720"/>
              <a:ext cx="897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C5783D-3055-E3BE-DE32-F0344125E676}"/>
                </a:ext>
              </a:extLst>
            </p:cNvPr>
            <p:cNvSpPr txBox="1"/>
            <p:nvPr/>
          </p:nvSpPr>
          <p:spPr>
            <a:xfrm>
              <a:off x="3986401" y="3774508"/>
              <a:ext cx="88998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scan_in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39FFFF8-9F89-490E-604F-24C31021C9C3}"/>
                </a:ext>
              </a:extLst>
            </p:cNvPr>
            <p:cNvSpPr/>
            <p:nvPr/>
          </p:nvSpPr>
          <p:spPr>
            <a:xfrm>
              <a:off x="4863329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Isosceles Triangle 211">
              <a:extLst>
                <a:ext uri="{FF2B5EF4-FFF2-40B4-BE49-F238E27FC236}">
                  <a16:creationId xmlns:a16="http://schemas.microsoft.com/office/drawing/2014/main" id="{815AABDA-D6B2-87C8-7AF7-A1C9C535DE14}"/>
                </a:ext>
              </a:extLst>
            </p:cNvPr>
            <p:cNvSpPr/>
            <p:nvPr/>
          </p:nvSpPr>
          <p:spPr>
            <a:xfrm>
              <a:off x="4941971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543A74-71FB-5A04-E93B-1BEB191EA9B5}"/>
                </a:ext>
              </a:extLst>
            </p:cNvPr>
            <p:cNvSpPr/>
            <p:nvPr/>
          </p:nvSpPr>
          <p:spPr>
            <a:xfrm>
              <a:off x="5380581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Isosceles Triangle 213">
              <a:extLst>
                <a:ext uri="{FF2B5EF4-FFF2-40B4-BE49-F238E27FC236}">
                  <a16:creationId xmlns:a16="http://schemas.microsoft.com/office/drawing/2014/main" id="{18C97486-DB89-336A-7F6E-95198B88D741}"/>
                </a:ext>
              </a:extLst>
            </p:cNvPr>
            <p:cNvSpPr/>
            <p:nvPr/>
          </p:nvSpPr>
          <p:spPr>
            <a:xfrm>
              <a:off x="5459223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291AB62-903C-7C82-DE7B-130DBC64C4D5}"/>
                </a:ext>
              </a:extLst>
            </p:cNvPr>
            <p:cNvSpPr/>
            <p:nvPr/>
          </p:nvSpPr>
          <p:spPr>
            <a:xfrm>
              <a:off x="5897834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Isosceles Triangle 215">
              <a:extLst>
                <a:ext uri="{FF2B5EF4-FFF2-40B4-BE49-F238E27FC236}">
                  <a16:creationId xmlns:a16="http://schemas.microsoft.com/office/drawing/2014/main" id="{6EBF2385-A23D-796C-493F-A7D9B2247D29}"/>
                </a:ext>
              </a:extLst>
            </p:cNvPr>
            <p:cNvSpPr/>
            <p:nvPr/>
          </p:nvSpPr>
          <p:spPr>
            <a:xfrm>
              <a:off x="5976476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422CC1-C5AA-0133-3CF8-E3E22AE0E529}"/>
                </a:ext>
              </a:extLst>
            </p:cNvPr>
            <p:cNvSpPr/>
            <p:nvPr/>
          </p:nvSpPr>
          <p:spPr>
            <a:xfrm>
              <a:off x="6415086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Isosceles Triangle 217">
              <a:extLst>
                <a:ext uri="{FF2B5EF4-FFF2-40B4-BE49-F238E27FC236}">
                  <a16:creationId xmlns:a16="http://schemas.microsoft.com/office/drawing/2014/main" id="{33061CF2-1925-3E79-7F60-3874FA8BA713}"/>
                </a:ext>
              </a:extLst>
            </p:cNvPr>
            <p:cNvSpPr/>
            <p:nvPr/>
          </p:nvSpPr>
          <p:spPr>
            <a:xfrm>
              <a:off x="6493728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1BF79C-32A9-01AD-139C-4ECC36F51391}"/>
                </a:ext>
              </a:extLst>
            </p:cNvPr>
            <p:cNvSpPr/>
            <p:nvPr/>
          </p:nvSpPr>
          <p:spPr>
            <a:xfrm>
              <a:off x="6932339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Isosceles Triangle 219">
              <a:extLst>
                <a:ext uri="{FF2B5EF4-FFF2-40B4-BE49-F238E27FC236}">
                  <a16:creationId xmlns:a16="http://schemas.microsoft.com/office/drawing/2014/main" id="{758D8079-1A36-0130-4416-1C315C717907}"/>
                </a:ext>
              </a:extLst>
            </p:cNvPr>
            <p:cNvSpPr/>
            <p:nvPr/>
          </p:nvSpPr>
          <p:spPr>
            <a:xfrm>
              <a:off x="7010981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C8CC34-3D9D-CCDE-08FB-A3EE7236118A}"/>
                </a:ext>
              </a:extLst>
            </p:cNvPr>
            <p:cNvSpPr/>
            <p:nvPr/>
          </p:nvSpPr>
          <p:spPr>
            <a:xfrm>
              <a:off x="7449592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Isosceles Triangle 221">
              <a:extLst>
                <a:ext uri="{FF2B5EF4-FFF2-40B4-BE49-F238E27FC236}">
                  <a16:creationId xmlns:a16="http://schemas.microsoft.com/office/drawing/2014/main" id="{3C09B724-E1B2-A36E-E0CB-B31B7F89D4C6}"/>
                </a:ext>
              </a:extLst>
            </p:cNvPr>
            <p:cNvSpPr/>
            <p:nvPr/>
          </p:nvSpPr>
          <p:spPr>
            <a:xfrm>
              <a:off x="7528234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F023BC0-054F-A2D8-B275-9A7DD4D80ABD}"/>
                </a:ext>
              </a:extLst>
            </p:cNvPr>
            <p:cNvSpPr/>
            <p:nvPr/>
          </p:nvSpPr>
          <p:spPr>
            <a:xfrm>
              <a:off x="7966844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Isosceles Triangle 223">
              <a:extLst>
                <a:ext uri="{FF2B5EF4-FFF2-40B4-BE49-F238E27FC236}">
                  <a16:creationId xmlns:a16="http://schemas.microsoft.com/office/drawing/2014/main" id="{C45E6F3B-510E-0AA5-FC8B-EDA8F4B83A25}"/>
                </a:ext>
              </a:extLst>
            </p:cNvPr>
            <p:cNvSpPr/>
            <p:nvPr/>
          </p:nvSpPr>
          <p:spPr>
            <a:xfrm>
              <a:off x="8045486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F54D5DA-C9A7-0AD4-910C-9B9566D0E747}"/>
                </a:ext>
              </a:extLst>
            </p:cNvPr>
            <p:cNvSpPr/>
            <p:nvPr/>
          </p:nvSpPr>
          <p:spPr>
            <a:xfrm>
              <a:off x="8484097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Isosceles Triangle 225">
              <a:extLst>
                <a:ext uri="{FF2B5EF4-FFF2-40B4-BE49-F238E27FC236}">
                  <a16:creationId xmlns:a16="http://schemas.microsoft.com/office/drawing/2014/main" id="{94B9D957-9722-5BEA-7FA3-84CA07EFD9B9}"/>
                </a:ext>
              </a:extLst>
            </p:cNvPr>
            <p:cNvSpPr/>
            <p:nvPr/>
          </p:nvSpPr>
          <p:spPr>
            <a:xfrm>
              <a:off x="8562739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B2CC043-FB71-95AE-6632-55B4A9FBBC08}"/>
                </a:ext>
              </a:extLst>
            </p:cNvPr>
            <p:cNvSpPr/>
            <p:nvPr/>
          </p:nvSpPr>
          <p:spPr>
            <a:xfrm>
              <a:off x="9001349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Isosceles Triangle 227">
              <a:extLst>
                <a:ext uri="{FF2B5EF4-FFF2-40B4-BE49-F238E27FC236}">
                  <a16:creationId xmlns:a16="http://schemas.microsoft.com/office/drawing/2014/main" id="{0EA976E0-C12C-425D-FC0A-94D7252EC17B}"/>
                </a:ext>
              </a:extLst>
            </p:cNvPr>
            <p:cNvSpPr/>
            <p:nvPr/>
          </p:nvSpPr>
          <p:spPr>
            <a:xfrm>
              <a:off x="9079991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86B3602-893B-C4E7-12E7-681BA39DE232}"/>
                </a:ext>
              </a:extLst>
            </p:cNvPr>
            <p:cNvSpPr/>
            <p:nvPr/>
          </p:nvSpPr>
          <p:spPr>
            <a:xfrm>
              <a:off x="9518602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Isosceles Triangle 229">
              <a:extLst>
                <a:ext uri="{FF2B5EF4-FFF2-40B4-BE49-F238E27FC236}">
                  <a16:creationId xmlns:a16="http://schemas.microsoft.com/office/drawing/2014/main" id="{90D5B64F-F2BD-B541-0F48-B563EE269C56}"/>
                </a:ext>
              </a:extLst>
            </p:cNvPr>
            <p:cNvSpPr/>
            <p:nvPr/>
          </p:nvSpPr>
          <p:spPr>
            <a:xfrm>
              <a:off x="9597244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A31AF0B-2BB1-3D23-6B71-FD052521B066}"/>
                </a:ext>
              </a:extLst>
            </p:cNvPr>
            <p:cNvSpPr/>
            <p:nvPr/>
          </p:nvSpPr>
          <p:spPr>
            <a:xfrm>
              <a:off x="10035854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Isosceles Triangle 231">
              <a:extLst>
                <a:ext uri="{FF2B5EF4-FFF2-40B4-BE49-F238E27FC236}">
                  <a16:creationId xmlns:a16="http://schemas.microsoft.com/office/drawing/2014/main" id="{53384E93-A7DD-A820-C4A9-70270B6AF09D}"/>
                </a:ext>
              </a:extLst>
            </p:cNvPr>
            <p:cNvSpPr/>
            <p:nvPr/>
          </p:nvSpPr>
          <p:spPr>
            <a:xfrm>
              <a:off x="10114496" y="3959175"/>
              <a:ext cx="150440" cy="10002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3FE7C013-91AC-EE27-2EB4-C66163947A5D}"/>
                </a:ext>
              </a:extLst>
            </p:cNvPr>
            <p:cNvCxnSpPr>
              <a:cxnSpLocks/>
            </p:cNvCxnSpPr>
            <p:nvPr/>
          </p:nvCxnSpPr>
          <p:spPr>
            <a:xfrm>
              <a:off x="4383417" y="3818646"/>
              <a:ext cx="4799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A223547-D383-0BDB-39CF-67EDE582796D}"/>
                </a:ext>
              </a:extLst>
            </p:cNvPr>
            <p:cNvCxnSpPr>
              <a:cxnSpLocks/>
            </p:cNvCxnSpPr>
            <p:nvPr/>
          </p:nvCxnSpPr>
          <p:spPr>
            <a:xfrm>
              <a:off x="5171054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02149D7-BBE0-4611-5814-C887A86FA604}"/>
                </a:ext>
              </a:extLst>
            </p:cNvPr>
            <p:cNvCxnSpPr>
              <a:cxnSpLocks/>
            </p:cNvCxnSpPr>
            <p:nvPr/>
          </p:nvCxnSpPr>
          <p:spPr>
            <a:xfrm>
              <a:off x="5687410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DAA4518-B32C-C20D-CF22-424B001E56A9}"/>
                </a:ext>
              </a:extLst>
            </p:cNvPr>
            <p:cNvCxnSpPr>
              <a:cxnSpLocks/>
            </p:cNvCxnSpPr>
            <p:nvPr/>
          </p:nvCxnSpPr>
          <p:spPr>
            <a:xfrm>
              <a:off x="6203767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83FBBBB-32F2-713E-620D-134DE9D3ABDD}"/>
                </a:ext>
              </a:extLst>
            </p:cNvPr>
            <p:cNvCxnSpPr>
              <a:cxnSpLocks/>
            </p:cNvCxnSpPr>
            <p:nvPr/>
          </p:nvCxnSpPr>
          <p:spPr>
            <a:xfrm>
              <a:off x="6720123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572C1F34-E2AA-0860-3F07-9A4235420C7D}"/>
                </a:ext>
              </a:extLst>
            </p:cNvPr>
            <p:cNvCxnSpPr>
              <a:cxnSpLocks/>
            </p:cNvCxnSpPr>
            <p:nvPr/>
          </p:nvCxnSpPr>
          <p:spPr>
            <a:xfrm>
              <a:off x="7236479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00B3D2E-9219-2B49-71B0-35228B2E9723}"/>
                </a:ext>
              </a:extLst>
            </p:cNvPr>
            <p:cNvCxnSpPr>
              <a:cxnSpLocks/>
            </p:cNvCxnSpPr>
            <p:nvPr/>
          </p:nvCxnSpPr>
          <p:spPr>
            <a:xfrm>
              <a:off x="7752836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3948169-A8E2-63D9-E976-8EC9DC454EEA}"/>
                </a:ext>
              </a:extLst>
            </p:cNvPr>
            <p:cNvCxnSpPr>
              <a:cxnSpLocks/>
            </p:cNvCxnSpPr>
            <p:nvPr/>
          </p:nvCxnSpPr>
          <p:spPr>
            <a:xfrm>
              <a:off x="8269192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297E277-D646-82C9-46E9-F52D31AEBE2E}"/>
                </a:ext>
              </a:extLst>
            </p:cNvPr>
            <p:cNvCxnSpPr>
              <a:cxnSpLocks/>
            </p:cNvCxnSpPr>
            <p:nvPr/>
          </p:nvCxnSpPr>
          <p:spPr>
            <a:xfrm>
              <a:off x="8785549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AFC5E3-07B2-F7CB-E1D0-E3FD6EA98A78}"/>
                </a:ext>
              </a:extLst>
            </p:cNvPr>
            <p:cNvCxnSpPr>
              <a:cxnSpLocks/>
            </p:cNvCxnSpPr>
            <p:nvPr/>
          </p:nvCxnSpPr>
          <p:spPr>
            <a:xfrm>
              <a:off x="9301905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3A8F048-5151-257B-96E9-552949DCD67D}"/>
                </a:ext>
              </a:extLst>
            </p:cNvPr>
            <p:cNvCxnSpPr>
              <a:cxnSpLocks/>
            </p:cNvCxnSpPr>
            <p:nvPr/>
          </p:nvCxnSpPr>
          <p:spPr>
            <a:xfrm>
              <a:off x="9818262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438362E-F34F-891A-B200-E7AA706AACEA}"/>
                </a:ext>
              </a:extLst>
            </p:cNvPr>
            <p:cNvCxnSpPr>
              <a:cxnSpLocks/>
            </p:cNvCxnSpPr>
            <p:nvPr/>
          </p:nvCxnSpPr>
          <p:spPr>
            <a:xfrm>
              <a:off x="10343579" y="3818646"/>
              <a:ext cx="4799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FB405EE-81FD-1455-45DB-1F921B3EED4B}"/>
                </a:ext>
              </a:extLst>
            </p:cNvPr>
            <p:cNvSpPr txBox="1"/>
            <p:nvPr/>
          </p:nvSpPr>
          <p:spPr>
            <a:xfrm>
              <a:off x="10358129" y="3774507"/>
              <a:ext cx="100540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scan_out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53D6EB5-2A77-836F-46E0-131A3B936CF1}"/>
                </a:ext>
              </a:extLst>
            </p:cNvPr>
            <p:cNvSpPr txBox="1"/>
            <p:nvPr/>
          </p:nvSpPr>
          <p:spPr>
            <a:xfrm>
              <a:off x="7638870" y="4315373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en-US" sz="1600" dirty="0" err="1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C7E80D4-464F-4918-660B-A9571D9F06FB}"/>
                </a:ext>
              </a:extLst>
            </p:cNvPr>
            <p:cNvSpPr txBox="1"/>
            <p:nvPr/>
          </p:nvSpPr>
          <p:spPr>
            <a:xfrm>
              <a:off x="10860830" y="3586108"/>
              <a:ext cx="1005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FCE5B7FC-98A5-0B2C-F6AA-B02C51DA951D}"/>
                </a:ext>
              </a:extLst>
            </p:cNvPr>
            <p:cNvGrpSpPr/>
            <p:nvPr/>
          </p:nvGrpSpPr>
          <p:grpSpPr>
            <a:xfrm>
              <a:off x="6720123" y="5604737"/>
              <a:ext cx="3030456" cy="551334"/>
              <a:chOff x="6720123" y="5604737"/>
              <a:chExt cx="3030456" cy="55133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7B8B31E-1F2B-F4E1-E480-E5C8B3A8AAF9}"/>
                  </a:ext>
                </a:extLst>
              </p:cNvPr>
              <p:cNvSpPr/>
              <p:nvPr/>
            </p:nvSpPr>
            <p:spPr>
              <a:xfrm>
                <a:off x="7801658" y="5812488"/>
                <a:ext cx="897347" cy="3435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TOP-M</a:t>
                </a: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FA8D21-891D-7446-C83B-DA0318A442C7}"/>
                  </a:ext>
                </a:extLst>
              </p:cNvPr>
              <p:cNvCxnSpPr>
                <a:cxnSpLocks/>
                <a:stCxn id="214" idx="2"/>
                <a:endCxn id="121" idx="0"/>
              </p:cNvCxnSpPr>
              <p:nvPr/>
            </p:nvCxnSpPr>
            <p:spPr>
              <a:xfrm>
                <a:off x="6720123" y="5604737"/>
                <a:ext cx="1530209" cy="20775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7FA86F8-8F47-A6B9-8FC7-B28E21DBA608}"/>
                  </a:ext>
                </a:extLst>
              </p:cNvPr>
              <p:cNvCxnSpPr>
                <a:cxnSpLocks/>
                <a:stCxn id="215" idx="2"/>
                <a:endCxn id="121" idx="0"/>
              </p:cNvCxnSpPr>
              <p:nvPr/>
            </p:nvCxnSpPr>
            <p:spPr>
              <a:xfrm flipH="1">
                <a:off x="8250332" y="5608348"/>
                <a:ext cx="1500247" cy="20414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D60023E-FACB-776C-8F77-9025DF3B8A10}"/>
                </a:ext>
              </a:extLst>
            </p:cNvPr>
            <p:cNvSpPr txBox="1"/>
            <p:nvPr/>
          </p:nvSpPr>
          <p:spPr>
            <a:xfrm>
              <a:off x="11040591" y="5786739"/>
              <a:ext cx="645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A83F023-5FBD-1563-28FB-3FD8A99F6350}"/>
                </a:ext>
              </a:extLst>
            </p:cNvPr>
            <p:cNvSpPr/>
            <p:nvPr/>
          </p:nvSpPr>
          <p:spPr>
            <a:xfrm>
              <a:off x="5370369" y="4558189"/>
              <a:ext cx="897347" cy="3435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39F808D-19FB-FC18-78A2-C6A52CADB5A8}"/>
                </a:ext>
              </a:extLst>
            </p:cNvPr>
            <p:cNvSpPr/>
            <p:nvPr/>
          </p:nvSpPr>
          <p:spPr>
            <a:xfrm>
              <a:off x="7161421" y="4558188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B71E3D7-F7B1-7355-C850-C08A4A203A7D}"/>
                </a:ext>
              </a:extLst>
            </p:cNvPr>
            <p:cNvSpPr/>
            <p:nvPr/>
          </p:nvSpPr>
          <p:spPr>
            <a:xfrm>
              <a:off x="8657883" y="4558187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7B1B897-A575-B0B6-B42A-29988A0C68AA}"/>
                </a:ext>
              </a:extLst>
            </p:cNvPr>
            <p:cNvSpPr/>
            <p:nvPr/>
          </p:nvSpPr>
          <p:spPr>
            <a:xfrm>
              <a:off x="9757742" y="4550871"/>
              <a:ext cx="897347" cy="3435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W4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0A3A981-9CD5-AF9F-A6CC-F642A4357309}"/>
                </a:ext>
              </a:extLst>
            </p:cNvPr>
            <p:cNvCxnSpPr>
              <a:stCxn id="64" idx="3"/>
              <a:endCxn id="149" idx="0"/>
            </p:cNvCxnSpPr>
            <p:nvPr/>
          </p:nvCxnSpPr>
          <p:spPr>
            <a:xfrm>
              <a:off x="5017191" y="4059198"/>
              <a:ext cx="801852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E3F44B1-5240-3B94-E732-E6C37B2353F8}"/>
                </a:ext>
              </a:extLst>
            </p:cNvPr>
            <p:cNvCxnSpPr>
              <a:cxnSpLocks/>
              <a:stCxn id="66" idx="3"/>
              <a:endCxn id="149" idx="0"/>
            </p:cNvCxnSpPr>
            <p:nvPr/>
          </p:nvCxnSpPr>
          <p:spPr>
            <a:xfrm>
              <a:off x="5534443" y="4059198"/>
              <a:ext cx="284600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4DF3481-737C-AD80-CFE7-5CBEFB49C21B}"/>
                </a:ext>
              </a:extLst>
            </p:cNvPr>
            <p:cNvCxnSpPr>
              <a:cxnSpLocks/>
              <a:stCxn id="67" idx="2"/>
              <a:endCxn id="149" idx="0"/>
            </p:cNvCxnSpPr>
            <p:nvPr/>
          </p:nvCxnSpPr>
          <p:spPr>
            <a:xfrm flipH="1">
              <a:off x="5819043" y="4059198"/>
              <a:ext cx="232654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1CDD942-F5F7-B6CB-DE3E-72FF73C32FAA}"/>
                </a:ext>
              </a:extLst>
            </p:cNvPr>
            <p:cNvCxnSpPr>
              <a:cxnSpLocks/>
              <a:stCxn id="70" idx="3"/>
              <a:endCxn id="149" idx="0"/>
            </p:cNvCxnSpPr>
            <p:nvPr/>
          </p:nvCxnSpPr>
          <p:spPr>
            <a:xfrm flipH="1">
              <a:off x="5819043" y="4059198"/>
              <a:ext cx="749905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F80ECCB-B94C-D541-E9B8-FE1CC4DBA23C}"/>
                </a:ext>
              </a:extLst>
            </p:cNvPr>
            <p:cNvCxnSpPr>
              <a:cxnSpLocks/>
              <a:stCxn id="71" idx="2"/>
              <a:endCxn id="151" idx="0"/>
            </p:cNvCxnSpPr>
            <p:nvPr/>
          </p:nvCxnSpPr>
          <p:spPr>
            <a:xfrm>
              <a:off x="7086202" y="4059198"/>
              <a:ext cx="523893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CB48101-9C78-A34C-5905-5C74E5A939BD}"/>
                </a:ext>
              </a:extLst>
            </p:cNvPr>
            <p:cNvCxnSpPr>
              <a:cxnSpLocks/>
              <a:stCxn id="74" idx="3"/>
              <a:endCxn id="151" idx="0"/>
            </p:cNvCxnSpPr>
            <p:nvPr/>
          </p:nvCxnSpPr>
          <p:spPr>
            <a:xfrm>
              <a:off x="7603454" y="4059198"/>
              <a:ext cx="6641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6F1A1E9-302C-8D33-0060-D0E23424C85E}"/>
                </a:ext>
              </a:extLst>
            </p:cNvPr>
            <p:cNvCxnSpPr>
              <a:cxnSpLocks/>
              <a:stCxn id="76" idx="3"/>
              <a:endCxn id="151" idx="0"/>
            </p:cNvCxnSpPr>
            <p:nvPr/>
          </p:nvCxnSpPr>
          <p:spPr>
            <a:xfrm flipH="1">
              <a:off x="7610095" y="4059198"/>
              <a:ext cx="510611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7810DB2-2EF7-0542-CF83-2A2090A65AAB}"/>
                </a:ext>
              </a:extLst>
            </p:cNvPr>
            <p:cNvCxnSpPr>
              <a:cxnSpLocks/>
              <a:stCxn id="78" idx="3"/>
              <a:endCxn id="152" idx="0"/>
            </p:cNvCxnSpPr>
            <p:nvPr/>
          </p:nvCxnSpPr>
          <p:spPr>
            <a:xfrm>
              <a:off x="8637959" y="4059198"/>
              <a:ext cx="468598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C97D173-3F45-80D1-00B3-B70B6F99D98F}"/>
                </a:ext>
              </a:extLst>
            </p:cNvPr>
            <p:cNvCxnSpPr>
              <a:cxnSpLocks/>
              <a:stCxn id="80" idx="3"/>
              <a:endCxn id="152" idx="0"/>
            </p:cNvCxnSpPr>
            <p:nvPr/>
          </p:nvCxnSpPr>
          <p:spPr>
            <a:xfrm flipH="1">
              <a:off x="9106557" y="4059198"/>
              <a:ext cx="48654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BE95219-5EDE-6426-245C-1B31F7935C28}"/>
                </a:ext>
              </a:extLst>
            </p:cNvPr>
            <p:cNvCxnSpPr>
              <a:cxnSpLocks/>
              <a:stCxn id="82" idx="3"/>
              <a:endCxn id="152" idx="0"/>
            </p:cNvCxnSpPr>
            <p:nvPr/>
          </p:nvCxnSpPr>
          <p:spPr>
            <a:xfrm flipH="1">
              <a:off x="9106557" y="4059198"/>
              <a:ext cx="565907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8B7F8AC-A377-1C7F-E8E1-76C01F2E38CD}"/>
                </a:ext>
              </a:extLst>
            </p:cNvPr>
            <p:cNvCxnSpPr>
              <a:cxnSpLocks/>
              <a:stCxn id="84" idx="3"/>
              <a:endCxn id="153" idx="0"/>
            </p:cNvCxnSpPr>
            <p:nvPr/>
          </p:nvCxnSpPr>
          <p:spPr>
            <a:xfrm>
              <a:off x="10189716" y="4059198"/>
              <a:ext cx="16700" cy="49167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5440653-47FD-C15C-7D73-181BB199BC10}"/>
                </a:ext>
              </a:extLst>
            </p:cNvPr>
            <p:cNvSpPr txBox="1"/>
            <p:nvPr/>
          </p:nvSpPr>
          <p:spPr>
            <a:xfrm>
              <a:off x="10817029" y="4514019"/>
              <a:ext cx="897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F16C6984-FE98-C44F-080B-15F12DAF70D5}"/>
                </a:ext>
              </a:extLst>
            </p:cNvPr>
            <p:cNvSpPr/>
            <p:nvPr/>
          </p:nvSpPr>
          <p:spPr>
            <a:xfrm>
              <a:off x="6271449" y="5261154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M1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1737B08-C11A-07DB-BA97-4412BF340E39}"/>
                </a:ext>
              </a:extLst>
            </p:cNvPr>
            <p:cNvSpPr/>
            <p:nvPr/>
          </p:nvSpPr>
          <p:spPr>
            <a:xfrm>
              <a:off x="9301905" y="5264765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9675027-6BCC-F684-2EF9-789FD9ED1079}"/>
                </a:ext>
              </a:extLst>
            </p:cNvPr>
            <p:cNvCxnSpPr>
              <a:cxnSpLocks/>
              <a:stCxn id="149" idx="2"/>
              <a:endCxn id="214" idx="0"/>
            </p:cNvCxnSpPr>
            <p:nvPr/>
          </p:nvCxnSpPr>
          <p:spPr>
            <a:xfrm>
              <a:off x="5819043" y="4901772"/>
              <a:ext cx="901080" cy="35938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F425D91-909D-0092-9694-88F4F4CC15DA}"/>
                </a:ext>
              </a:extLst>
            </p:cNvPr>
            <p:cNvCxnSpPr>
              <a:cxnSpLocks/>
              <a:stCxn id="151" idx="2"/>
              <a:endCxn id="214" idx="0"/>
            </p:cNvCxnSpPr>
            <p:nvPr/>
          </p:nvCxnSpPr>
          <p:spPr>
            <a:xfrm flipH="1">
              <a:off x="6720123" y="4901771"/>
              <a:ext cx="889972" cy="35938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77D0C32-060D-A7A3-B2E5-F6F2A81EE0D8}"/>
                </a:ext>
              </a:extLst>
            </p:cNvPr>
            <p:cNvCxnSpPr>
              <a:cxnSpLocks/>
              <a:stCxn id="152" idx="2"/>
              <a:endCxn id="215" idx="0"/>
            </p:cNvCxnSpPr>
            <p:nvPr/>
          </p:nvCxnSpPr>
          <p:spPr>
            <a:xfrm>
              <a:off x="9106557" y="4901770"/>
              <a:ext cx="644022" cy="3629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BE7F376-785F-588F-BC40-75F9AD982FC0}"/>
                </a:ext>
              </a:extLst>
            </p:cNvPr>
            <p:cNvCxnSpPr>
              <a:cxnSpLocks/>
              <a:stCxn id="153" idx="2"/>
              <a:endCxn id="215" idx="0"/>
            </p:cNvCxnSpPr>
            <p:nvPr/>
          </p:nvCxnSpPr>
          <p:spPr>
            <a:xfrm flipH="1">
              <a:off x="9750579" y="4894454"/>
              <a:ext cx="455837" cy="37031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6C79585D-C91A-944E-5B91-C670C8C3B56D}"/>
                </a:ext>
              </a:extLst>
            </p:cNvPr>
            <p:cNvSpPr txBox="1"/>
            <p:nvPr/>
          </p:nvSpPr>
          <p:spPr>
            <a:xfrm>
              <a:off x="10690311" y="5239578"/>
              <a:ext cx="1005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Module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F4DECD33-026C-EB91-A931-FF1E6E66B645}"/>
                </a:ext>
              </a:extLst>
            </p:cNvPr>
            <p:cNvSpPr txBox="1"/>
            <p:nvPr/>
          </p:nvSpPr>
          <p:spPr>
            <a:xfrm>
              <a:off x="4191799" y="2292202"/>
              <a:ext cx="1459246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Architecture</a:t>
              </a:r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8FD82B3-EBAA-91E2-6B8B-C7EF83A6B974}"/>
                </a:ext>
              </a:extLst>
            </p:cNvPr>
            <p:cNvSpPr txBox="1"/>
            <p:nvPr/>
          </p:nvSpPr>
          <p:spPr>
            <a:xfrm>
              <a:off x="4229410" y="5257941"/>
              <a:ext cx="1459246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Micro-Architecture</a:t>
              </a:r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F53505B-2A36-124A-79FB-033E7B45E493}"/>
              </a:ext>
            </a:extLst>
          </p:cNvPr>
          <p:cNvSpPr/>
          <p:nvPr/>
        </p:nvSpPr>
        <p:spPr>
          <a:xfrm>
            <a:off x="518006" y="2069689"/>
            <a:ext cx="5917434" cy="924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 tree structure (leaf/root)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Any changes at a leaf node will result in a change at the root node</a:t>
            </a:r>
            <a:endParaRPr lang="en-US" sz="20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 from the root node to identify which leaf or intermediate node is faulty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Hash tree [1]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D302A74-7A12-DEB2-A631-E7C7A478BF9D}"/>
              </a:ext>
            </a:extLst>
          </p:cNvPr>
          <p:cNvGrpSpPr/>
          <p:nvPr/>
        </p:nvGrpSpPr>
        <p:grpSpPr>
          <a:xfrm>
            <a:off x="6280998" y="3527371"/>
            <a:ext cx="2102743" cy="547027"/>
            <a:chOff x="6280998" y="3527371"/>
            <a:chExt cx="2102743" cy="547027"/>
          </a:xfrm>
        </p:grpSpPr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id="{FBD62A06-A48A-7A64-FA58-14898EB13452}"/>
                </a:ext>
              </a:extLst>
            </p:cNvPr>
            <p:cNvSpPr/>
            <p:nvPr/>
          </p:nvSpPr>
          <p:spPr bwMode="auto">
            <a:xfrm>
              <a:off x="7334991" y="3545533"/>
              <a:ext cx="546575" cy="528865"/>
            </a:xfrm>
            <a:prstGeom prst="lightningBolt">
              <a:avLst/>
            </a:prstGeom>
            <a:solidFill>
              <a:srgbClr val="FF0000"/>
            </a:solidFill>
            <a:ln w="127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id="{06C2AE89-7050-CB68-851D-7C62A4FCD655}"/>
                </a:ext>
              </a:extLst>
            </p:cNvPr>
            <p:cNvSpPr/>
            <p:nvPr/>
          </p:nvSpPr>
          <p:spPr bwMode="auto">
            <a:xfrm>
              <a:off x="6280998" y="3527371"/>
              <a:ext cx="546575" cy="528865"/>
            </a:xfrm>
            <a:prstGeom prst="lightningBolt">
              <a:avLst/>
            </a:prstGeom>
            <a:solidFill>
              <a:srgbClr val="FF0000"/>
            </a:solidFill>
            <a:ln w="127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2" name="Lightning Bolt 11">
              <a:extLst>
                <a:ext uri="{FF2B5EF4-FFF2-40B4-BE49-F238E27FC236}">
                  <a16:creationId xmlns:a16="http://schemas.microsoft.com/office/drawing/2014/main" id="{10FE9C51-4221-0EAF-E319-1E87F09B5C86}"/>
                </a:ext>
              </a:extLst>
            </p:cNvPr>
            <p:cNvSpPr/>
            <p:nvPr/>
          </p:nvSpPr>
          <p:spPr bwMode="auto">
            <a:xfrm>
              <a:off x="7837166" y="3536717"/>
              <a:ext cx="546575" cy="528865"/>
            </a:xfrm>
            <a:prstGeom prst="lightningBolt">
              <a:avLst/>
            </a:prstGeom>
            <a:solidFill>
              <a:srgbClr val="FF0000"/>
            </a:solidFill>
            <a:ln w="127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5D31419-CE3B-9E2A-0F99-8B106A1BEB04}"/>
              </a:ext>
            </a:extLst>
          </p:cNvPr>
          <p:cNvSpPr txBox="1"/>
          <p:nvPr/>
        </p:nvSpPr>
        <p:spPr>
          <a:xfrm>
            <a:off x="10514790" y="1937546"/>
            <a:ext cx="1450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Root node</a:t>
            </a:r>
            <a:endParaRPr lang="en-US" b="1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1965B-A732-FB40-1E5E-886AA235F48F}"/>
              </a:ext>
            </a:extLst>
          </p:cNvPr>
          <p:cNvSpPr txBox="1"/>
          <p:nvPr/>
        </p:nvSpPr>
        <p:spPr>
          <a:xfrm>
            <a:off x="10690311" y="3575063"/>
            <a:ext cx="1450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Leaf nodes</a:t>
            </a:r>
            <a:endParaRPr lang="en-US" b="1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095D8D-22F9-B410-13E4-4BB2086E4645}"/>
              </a:ext>
            </a:extLst>
          </p:cNvPr>
          <p:cNvSpPr txBox="1"/>
          <p:nvPr/>
        </p:nvSpPr>
        <p:spPr>
          <a:xfrm>
            <a:off x="10514790" y="2671528"/>
            <a:ext cx="1567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nodes</a:t>
            </a:r>
            <a:endParaRPr lang="en-US" b="1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9C485-2D37-3A2C-9949-7E1E4D0D8E0E}"/>
              </a:ext>
            </a:extLst>
          </p:cNvPr>
          <p:cNvSpPr txBox="1"/>
          <p:nvPr/>
        </p:nvSpPr>
        <p:spPr>
          <a:xfrm>
            <a:off x="10622055" y="4479697"/>
            <a:ext cx="1482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nodes</a:t>
            </a:r>
            <a:endParaRPr lang="en-US" b="1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B626A6C-D1E1-30F7-C514-8ADAA3FFB47C}"/>
              </a:ext>
            </a:extLst>
          </p:cNvPr>
          <p:cNvSpPr txBox="1"/>
          <p:nvPr/>
        </p:nvSpPr>
        <p:spPr>
          <a:xfrm>
            <a:off x="10622055" y="5799647"/>
            <a:ext cx="1450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Root node</a:t>
            </a:r>
            <a:endParaRPr lang="en-US" b="1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3A00FD9-19E0-379D-8643-958A3B42E8E5}"/>
              </a:ext>
            </a:extLst>
          </p:cNvPr>
          <p:cNvSpPr txBox="1"/>
          <p:nvPr/>
        </p:nvSpPr>
        <p:spPr>
          <a:xfrm>
            <a:off x="10674114" y="5233804"/>
            <a:ext cx="1482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1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nodes</a:t>
            </a:r>
            <a:endParaRPr lang="en-US" b="1" dirty="0">
              <a:solidFill>
                <a:schemeClr val="accent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ightning Bolt 36">
            <a:extLst>
              <a:ext uri="{FF2B5EF4-FFF2-40B4-BE49-F238E27FC236}">
                <a16:creationId xmlns:a16="http://schemas.microsoft.com/office/drawing/2014/main" id="{F31B4DDA-BBC2-1154-9813-ABD297900C9E}"/>
              </a:ext>
            </a:extLst>
          </p:cNvPr>
          <p:cNvSpPr/>
          <p:nvPr/>
        </p:nvSpPr>
        <p:spPr bwMode="auto">
          <a:xfrm>
            <a:off x="7186505" y="2587728"/>
            <a:ext cx="546575" cy="528865"/>
          </a:xfrm>
          <a:prstGeom prst="lightningBolt">
            <a:avLst/>
          </a:prstGeom>
          <a:solidFill>
            <a:srgbClr val="FF0000"/>
          </a:solidFill>
          <a:ln w="127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" name="Lightning Bolt 37">
            <a:extLst>
              <a:ext uri="{FF2B5EF4-FFF2-40B4-BE49-F238E27FC236}">
                <a16:creationId xmlns:a16="http://schemas.microsoft.com/office/drawing/2014/main" id="{3573C88B-B16D-3707-44FD-47C9B37C651E}"/>
              </a:ext>
            </a:extLst>
          </p:cNvPr>
          <p:cNvSpPr/>
          <p:nvPr/>
        </p:nvSpPr>
        <p:spPr bwMode="auto">
          <a:xfrm>
            <a:off x="7932145" y="1849889"/>
            <a:ext cx="546575" cy="528865"/>
          </a:xfrm>
          <a:prstGeom prst="lightningBolt">
            <a:avLst/>
          </a:prstGeom>
          <a:solidFill>
            <a:srgbClr val="FF0000"/>
          </a:solidFill>
          <a:ln w="127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9F4B33-F685-5D88-E2AA-9FCDE98092B0}"/>
              </a:ext>
            </a:extLst>
          </p:cNvPr>
          <p:cNvGrpSpPr/>
          <p:nvPr/>
        </p:nvGrpSpPr>
        <p:grpSpPr>
          <a:xfrm>
            <a:off x="5613603" y="4456996"/>
            <a:ext cx="2263138" cy="564759"/>
            <a:chOff x="5613603" y="4456996"/>
            <a:chExt cx="2263138" cy="564759"/>
          </a:xfrm>
        </p:grpSpPr>
        <p:sp>
          <p:nvSpPr>
            <p:cNvPr id="40" name="Lightning Bolt 39">
              <a:extLst>
                <a:ext uri="{FF2B5EF4-FFF2-40B4-BE49-F238E27FC236}">
                  <a16:creationId xmlns:a16="http://schemas.microsoft.com/office/drawing/2014/main" id="{F1490C01-D314-C0F5-CF2D-8EA11967D1B4}"/>
                </a:ext>
              </a:extLst>
            </p:cNvPr>
            <p:cNvSpPr/>
            <p:nvPr/>
          </p:nvSpPr>
          <p:spPr bwMode="auto">
            <a:xfrm>
              <a:off x="7330166" y="4492890"/>
              <a:ext cx="546575" cy="528865"/>
            </a:xfrm>
            <a:prstGeom prst="lightningBolt">
              <a:avLst/>
            </a:prstGeom>
            <a:solidFill>
              <a:srgbClr val="FF0000"/>
            </a:solidFill>
            <a:ln w="127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Lightning Bolt 40">
              <a:extLst>
                <a:ext uri="{FF2B5EF4-FFF2-40B4-BE49-F238E27FC236}">
                  <a16:creationId xmlns:a16="http://schemas.microsoft.com/office/drawing/2014/main" id="{D6A8E770-0BBD-FEDC-9ADA-D031EE4BA940}"/>
                </a:ext>
              </a:extLst>
            </p:cNvPr>
            <p:cNvSpPr/>
            <p:nvPr/>
          </p:nvSpPr>
          <p:spPr bwMode="auto">
            <a:xfrm>
              <a:off x="5613603" y="4456996"/>
              <a:ext cx="546575" cy="528865"/>
            </a:xfrm>
            <a:prstGeom prst="lightningBolt">
              <a:avLst/>
            </a:prstGeom>
            <a:solidFill>
              <a:srgbClr val="FF0000"/>
            </a:solidFill>
            <a:ln w="12700" cap="sq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42" name="Lightning Bolt 41">
            <a:extLst>
              <a:ext uri="{FF2B5EF4-FFF2-40B4-BE49-F238E27FC236}">
                <a16:creationId xmlns:a16="http://schemas.microsoft.com/office/drawing/2014/main" id="{31651DD8-0470-C419-4949-FA26811329D7}"/>
              </a:ext>
            </a:extLst>
          </p:cNvPr>
          <p:cNvSpPr/>
          <p:nvPr/>
        </p:nvSpPr>
        <p:spPr bwMode="auto">
          <a:xfrm>
            <a:off x="6463032" y="5190982"/>
            <a:ext cx="546575" cy="528865"/>
          </a:xfrm>
          <a:prstGeom prst="lightningBolt">
            <a:avLst/>
          </a:prstGeom>
          <a:solidFill>
            <a:srgbClr val="FF0000"/>
          </a:solidFill>
          <a:ln w="127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Lightning Bolt 43">
            <a:extLst>
              <a:ext uri="{FF2B5EF4-FFF2-40B4-BE49-F238E27FC236}">
                <a16:creationId xmlns:a16="http://schemas.microsoft.com/office/drawing/2014/main" id="{CA8857F8-C4E5-BA5D-80A2-5C6BB5365330}"/>
              </a:ext>
            </a:extLst>
          </p:cNvPr>
          <p:cNvSpPr/>
          <p:nvPr/>
        </p:nvSpPr>
        <p:spPr bwMode="auto">
          <a:xfrm>
            <a:off x="7977043" y="5729932"/>
            <a:ext cx="546575" cy="528865"/>
          </a:xfrm>
          <a:prstGeom prst="lightningBolt">
            <a:avLst/>
          </a:prstGeom>
          <a:solidFill>
            <a:srgbClr val="FF0000"/>
          </a:solidFill>
          <a:ln w="12700" cap="sq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79CC19-162E-8FDB-38A0-02406C6F66C6}"/>
              </a:ext>
            </a:extLst>
          </p:cNvPr>
          <p:cNvGrpSpPr/>
          <p:nvPr/>
        </p:nvGrpSpPr>
        <p:grpSpPr>
          <a:xfrm>
            <a:off x="7460808" y="3008314"/>
            <a:ext cx="661052" cy="568437"/>
            <a:chOff x="7460808" y="3008314"/>
            <a:chExt cx="661052" cy="56843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29B6CB7-89FF-75AD-2293-2CB3AEE372EF}"/>
                </a:ext>
              </a:extLst>
            </p:cNvPr>
            <p:cNvCxnSpPr>
              <a:cxnSpLocks/>
            </p:cNvCxnSpPr>
            <p:nvPr/>
          </p:nvCxnSpPr>
          <p:spPr>
            <a:xfrm>
              <a:off x="7460808" y="3008314"/>
              <a:ext cx="143800" cy="5684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83C0C29-90BE-D7E3-218E-BCAC59DCC6FC}"/>
                </a:ext>
              </a:extLst>
            </p:cNvPr>
            <p:cNvCxnSpPr>
              <a:cxnSpLocks/>
            </p:cNvCxnSpPr>
            <p:nvPr/>
          </p:nvCxnSpPr>
          <p:spPr>
            <a:xfrm>
              <a:off x="7460808" y="3008314"/>
              <a:ext cx="661052" cy="5684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8326002-E988-1D4E-BD1C-25CEA50256A0}"/>
              </a:ext>
            </a:extLst>
          </p:cNvPr>
          <p:cNvCxnSpPr>
            <a:cxnSpLocks/>
          </p:cNvCxnSpPr>
          <p:nvPr/>
        </p:nvCxnSpPr>
        <p:spPr>
          <a:xfrm flipV="1">
            <a:off x="7462360" y="2283760"/>
            <a:ext cx="790678" cy="379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D90019E-AD33-8DC9-65E2-0D46CF4CFF5A}"/>
              </a:ext>
            </a:extLst>
          </p:cNvPr>
          <p:cNvGrpSpPr/>
          <p:nvPr/>
        </p:nvGrpSpPr>
        <p:grpSpPr>
          <a:xfrm>
            <a:off x="5815547" y="4060522"/>
            <a:ext cx="2301663" cy="498991"/>
            <a:chOff x="5815547" y="4060522"/>
            <a:chExt cx="2301663" cy="498991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C7D9B7C-3258-C8F5-8218-044E249D29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5547" y="4060522"/>
              <a:ext cx="749905" cy="4989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34BE470-7A63-13C3-901E-8F176058656A}"/>
                </a:ext>
              </a:extLst>
            </p:cNvPr>
            <p:cNvCxnSpPr>
              <a:cxnSpLocks/>
            </p:cNvCxnSpPr>
            <p:nvPr/>
          </p:nvCxnSpPr>
          <p:spPr>
            <a:xfrm>
              <a:off x="7599958" y="4060522"/>
              <a:ext cx="6641" cy="4989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5AD13A0-8D52-DA60-1C18-312E0605EF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06599" y="4060522"/>
              <a:ext cx="510611" cy="4989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F43E3F4-61FF-ACDE-98E6-9BA26772A3B1}"/>
              </a:ext>
            </a:extLst>
          </p:cNvPr>
          <p:cNvGrpSpPr/>
          <p:nvPr/>
        </p:nvGrpSpPr>
        <p:grpSpPr>
          <a:xfrm>
            <a:off x="5822160" y="4897525"/>
            <a:ext cx="1791052" cy="359383"/>
            <a:chOff x="5822160" y="4897525"/>
            <a:chExt cx="1791052" cy="359383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29A6793-09EF-3D27-13D7-89711C80A153}"/>
                </a:ext>
              </a:extLst>
            </p:cNvPr>
            <p:cNvCxnSpPr>
              <a:cxnSpLocks/>
            </p:cNvCxnSpPr>
            <p:nvPr/>
          </p:nvCxnSpPr>
          <p:spPr>
            <a:xfrm>
              <a:off x="5822160" y="4897526"/>
              <a:ext cx="901080" cy="3593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4815E80-DDBA-94C4-4037-03C3922A44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3240" y="4897525"/>
              <a:ext cx="889972" cy="3593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823143C-F210-A0E8-0147-2B0728C21BDD}"/>
              </a:ext>
            </a:extLst>
          </p:cNvPr>
          <p:cNvCxnSpPr>
            <a:cxnSpLocks/>
          </p:cNvCxnSpPr>
          <p:nvPr/>
        </p:nvCxnSpPr>
        <p:spPr>
          <a:xfrm>
            <a:off x="6770191" y="5603927"/>
            <a:ext cx="1530209" cy="207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C23704A-42EA-DF3A-142C-440C03648BCE}"/>
              </a:ext>
            </a:extLst>
          </p:cNvPr>
          <p:cNvSpPr txBox="1"/>
          <p:nvPr/>
        </p:nvSpPr>
        <p:spPr>
          <a:xfrm>
            <a:off x="6193995" y="1426096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State Digest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1736BFA-37CF-7DD3-37A0-CA0AA6AEE4D4}"/>
              </a:ext>
            </a:extLst>
          </p:cNvPr>
          <p:cNvSpPr txBox="1"/>
          <p:nvPr/>
        </p:nvSpPr>
        <p:spPr>
          <a:xfrm>
            <a:off x="6413295" y="6289812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State Digest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CB4BC25-7B1C-498D-9568-25E5F5B3DD56}"/>
              </a:ext>
            </a:extLst>
          </p:cNvPr>
          <p:cNvSpPr txBox="1"/>
          <p:nvPr/>
        </p:nvSpPr>
        <p:spPr>
          <a:xfrm>
            <a:off x="304801" y="4561192"/>
            <a:ext cx="38425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Any changes from leaf/intermediate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nodes will cause a different hash value in the root digest</a:t>
            </a:r>
          </a:p>
          <a:p>
            <a:pPr algn="ctr"/>
            <a:endParaRPr lang="en-US" sz="1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the root-cause of the fault</a:t>
            </a:r>
            <a:endParaRPr lang="en-US" sz="1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36C868F-1CBB-CFD5-F5A1-E64A2E0F0369}"/>
              </a:ext>
            </a:extLst>
          </p:cNvPr>
          <p:cNvSpPr txBox="1"/>
          <p:nvPr/>
        </p:nvSpPr>
        <p:spPr>
          <a:xfrm>
            <a:off x="182282" y="6601560"/>
            <a:ext cx="92910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please refer to our paper to find more details on the hash function.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053AE1-AA37-BF1E-1570-B2604732C6C6}"/>
              </a:ext>
            </a:extLst>
          </p:cNvPr>
          <p:cNvSpPr/>
          <p:nvPr/>
        </p:nvSpPr>
        <p:spPr bwMode="auto">
          <a:xfrm>
            <a:off x="7545711" y="1777038"/>
            <a:ext cx="1449366" cy="648481"/>
          </a:xfrm>
          <a:prstGeom prst="ellipse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AE2CAF1-9B80-4422-B3B2-449D135FD56F}"/>
              </a:ext>
            </a:extLst>
          </p:cNvPr>
          <p:cNvSpPr/>
          <p:nvPr/>
        </p:nvSpPr>
        <p:spPr bwMode="auto">
          <a:xfrm>
            <a:off x="7545711" y="5627751"/>
            <a:ext cx="1449366" cy="648481"/>
          </a:xfrm>
          <a:prstGeom prst="ellipse">
            <a:avLst/>
          </a:prstGeom>
          <a:noFill/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86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3" grpId="0"/>
      <p:bldP spid="34" grpId="0"/>
      <p:bldP spid="35" grpId="0"/>
      <p:bldP spid="37" grpId="0" animBg="1"/>
      <p:bldP spid="38" grpId="0" animBg="1"/>
      <p:bldP spid="42" grpId="0" animBg="1"/>
      <p:bldP spid="44" grpId="0" animBg="1"/>
      <p:bldP spid="99" grpId="0"/>
      <p:bldP spid="101" grpId="0"/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State Transition Graph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C0283-4258-16CE-4546-1779445F67E7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409528-5E8F-694D-8581-545BDB898913}"/>
              </a:ext>
            </a:extLst>
          </p:cNvPr>
          <p:cNvGrpSpPr/>
          <p:nvPr/>
        </p:nvGrpSpPr>
        <p:grpSpPr>
          <a:xfrm>
            <a:off x="537146" y="1777038"/>
            <a:ext cx="11336841" cy="4499194"/>
            <a:chOff x="537146" y="1777038"/>
            <a:chExt cx="11336841" cy="4499194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BFC0966-6A2F-58B3-D546-EA3891C30094}"/>
                </a:ext>
              </a:extLst>
            </p:cNvPr>
            <p:cNvGrpSpPr/>
            <p:nvPr/>
          </p:nvGrpSpPr>
          <p:grpSpPr>
            <a:xfrm>
              <a:off x="537146" y="3140773"/>
              <a:ext cx="11336841" cy="1380744"/>
              <a:chOff x="168468" y="3118374"/>
              <a:chExt cx="14562425" cy="1380744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8266FA-CAD1-8737-6CE5-B49BA4512828}"/>
                  </a:ext>
                </a:extLst>
              </p:cNvPr>
              <p:cNvSpPr/>
              <p:nvPr/>
            </p:nvSpPr>
            <p:spPr bwMode="auto">
              <a:xfrm>
                <a:off x="168468" y="4190164"/>
                <a:ext cx="3685735" cy="222204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ECEEBCC-C29F-5FF8-AD18-024408967A00}"/>
                  </a:ext>
                </a:extLst>
              </p:cNvPr>
              <p:cNvSpPr/>
              <p:nvPr/>
            </p:nvSpPr>
            <p:spPr bwMode="auto">
              <a:xfrm rot="18559119">
                <a:off x="3635985" y="3667798"/>
                <a:ext cx="1380744" cy="281896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8B6501D-7898-BDD9-1AF2-3007C16C0827}"/>
                  </a:ext>
                </a:extLst>
              </p:cNvPr>
              <p:cNvSpPr/>
              <p:nvPr/>
            </p:nvSpPr>
            <p:spPr bwMode="auto">
              <a:xfrm>
                <a:off x="4805800" y="3209727"/>
                <a:ext cx="9925093" cy="222204"/>
              </a:xfrm>
              <a:prstGeom prst="rect">
                <a:avLst/>
              </a:prstGeom>
              <a:grpFill/>
              <a:ln w="12700" cap="sq" algn="ctr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7E071A-A99B-C1E3-6A22-F5A4C30DCDA8}"/>
                </a:ext>
              </a:extLst>
            </p:cNvPr>
            <p:cNvSpPr txBox="1"/>
            <p:nvPr/>
          </p:nvSpPr>
          <p:spPr>
            <a:xfrm>
              <a:off x="1273268" y="4123558"/>
              <a:ext cx="1686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ISA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D5F7F0E-44CB-4F25-2D9E-E0438CE37C85}"/>
                </a:ext>
              </a:extLst>
            </p:cNvPr>
            <p:cNvSpPr txBox="1"/>
            <p:nvPr/>
          </p:nvSpPr>
          <p:spPr>
            <a:xfrm>
              <a:off x="8333252" y="6081713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en-US" sz="1600" dirty="0" err="1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3912BF0-8F6D-0393-AA1F-7DF9B2C64D8C}"/>
                </a:ext>
              </a:extLst>
            </p:cNvPr>
            <p:cNvSpPr/>
            <p:nvPr/>
          </p:nvSpPr>
          <p:spPr>
            <a:xfrm>
              <a:off x="7801659" y="1942530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TOP-A</a:t>
              </a: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ADBE3CA-0FF8-8BB3-F8A9-C4B7220962BD}"/>
                </a:ext>
              </a:extLst>
            </p:cNvPr>
            <p:cNvCxnSpPr>
              <a:cxnSpLocks/>
              <a:stCxn id="154" idx="0"/>
              <a:endCxn id="143" idx="2"/>
            </p:cNvCxnSpPr>
            <p:nvPr/>
          </p:nvCxnSpPr>
          <p:spPr>
            <a:xfrm flipV="1">
              <a:off x="7459655" y="2286113"/>
              <a:ext cx="790678" cy="37996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BF72E63A-D52C-501B-6862-4F465A4159A4}"/>
                </a:ext>
              </a:extLst>
            </p:cNvPr>
            <p:cNvCxnSpPr>
              <a:cxnSpLocks/>
              <a:stCxn id="143" idx="2"/>
              <a:endCxn id="155" idx="0"/>
            </p:cNvCxnSpPr>
            <p:nvPr/>
          </p:nvCxnSpPr>
          <p:spPr>
            <a:xfrm>
              <a:off x="8250333" y="2286113"/>
              <a:ext cx="898238" cy="37995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F44D4E04-EB8F-BA5A-5393-A9A97F7CB91E}"/>
                </a:ext>
              </a:extLst>
            </p:cNvPr>
            <p:cNvSpPr txBox="1"/>
            <p:nvPr/>
          </p:nvSpPr>
          <p:spPr>
            <a:xfrm>
              <a:off x="10934246" y="1944098"/>
              <a:ext cx="645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399C416A-801D-B197-109C-782C503B8949}"/>
                </a:ext>
              </a:extLst>
            </p:cNvPr>
            <p:cNvSpPr/>
            <p:nvPr/>
          </p:nvSpPr>
          <p:spPr>
            <a:xfrm>
              <a:off x="7010981" y="2666073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DF3D36C3-2DDB-80A3-1DEC-D25AF713E7BF}"/>
                </a:ext>
              </a:extLst>
            </p:cNvPr>
            <p:cNvSpPr/>
            <p:nvPr/>
          </p:nvSpPr>
          <p:spPr>
            <a:xfrm>
              <a:off x="8699897" y="2666072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5B4BAC0-A587-F088-317C-610233452731}"/>
                </a:ext>
              </a:extLst>
            </p:cNvPr>
            <p:cNvCxnSpPr>
              <a:cxnSpLocks/>
              <a:stCxn id="71" idx="0"/>
              <a:endCxn id="154" idx="2"/>
            </p:cNvCxnSpPr>
            <p:nvPr/>
          </p:nvCxnSpPr>
          <p:spPr>
            <a:xfrm flipV="1">
              <a:off x="7086202" y="3009656"/>
              <a:ext cx="373453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FE6A51BA-BD01-FE22-556B-350B3681653B}"/>
                </a:ext>
              </a:extLst>
            </p:cNvPr>
            <p:cNvCxnSpPr>
              <a:cxnSpLocks/>
              <a:stCxn id="154" idx="2"/>
              <a:endCxn id="73" idx="0"/>
            </p:cNvCxnSpPr>
            <p:nvPr/>
          </p:nvCxnSpPr>
          <p:spPr>
            <a:xfrm>
              <a:off x="7459655" y="3009656"/>
              <a:ext cx="143800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8B093402-F755-D178-7D47-7F323861AA59}"/>
                </a:ext>
              </a:extLst>
            </p:cNvPr>
            <p:cNvCxnSpPr>
              <a:cxnSpLocks/>
              <a:stCxn id="154" idx="2"/>
              <a:endCxn id="75" idx="0"/>
            </p:cNvCxnSpPr>
            <p:nvPr/>
          </p:nvCxnSpPr>
          <p:spPr>
            <a:xfrm>
              <a:off x="7459655" y="3009656"/>
              <a:ext cx="661052" cy="568437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3D7F89C1-6A25-9FE7-5CB4-A9B5A49E7400}"/>
                </a:ext>
              </a:extLst>
            </p:cNvPr>
            <p:cNvCxnSpPr>
              <a:cxnSpLocks/>
              <a:stCxn id="155" idx="2"/>
              <a:endCxn id="81" idx="0"/>
            </p:cNvCxnSpPr>
            <p:nvPr/>
          </p:nvCxnSpPr>
          <p:spPr>
            <a:xfrm>
              <a:off x="9148571" y="3009655"/>
              <a:ext cx="523894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38DF97E-F97B-8979-9147-AFFFD02EB48D}"/>
                </a:ext>
              </a:extLst>
            </p:cNvPr>
            <p:cNvCxnSpPr>
              <a:cxnSpLocks/>
              <a:stCxn id="155" idx="2"/>
              <a:endCxn id="79" idx="0"/>
            </p:cNvCxnSpPr>
            <p:nvPr/>
          </p:nvCxnSpPr>
          <p:spPr>
            <a:xfrm>
              <a:off x="9148571" y="3009655"/>
              <a:ext cx="6641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B0DBE5CA-E7E0-952E-6114-EEED35509E55}"/>
                </a:ext>
              </a:extLst>
            </p:cNvPr>
            <p:cNvCxnSpPr>
              <a:cxnSpLocks/>
              <a:stCxn id="155" idx="2"/>
              <a:endCxn id="77" idx="0"/>
            </p:cNvCxnSpPr>
            <p:nvPr/>
          </p:nvCxnSpPr>
          <p:spPr>
            <a:xfrm flipH="1">
              <a:off x="8637960" y="3009655"/>
              <a:ext cx="510611" cy="56843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6F66B81-E738-A75E-8820-1ACC03ED7C08}"/>
                </a:ext>
              </a:extLst>
            </p:cNvPr>
            <p:cNvSpPr txBox="1"/>
            <p:nvPr/>
          </p:nvSpPr>
          <p:spPr>
            <a:xfrm>
              <a:off x="10817029" y="2682720"/>
              <a:ext cx="897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5C5783D-3055-E3BE-DE32-F0344125E676}"/>
                </a:ext>
              </a:extLst>
            </p:cNvPr>
            <p:cNvSpPr txBox="1"/>
            <p:nvPr/>
          </p:nvSpPr>
          <p:spPr>
            <a:xfrm>
              <a:off x="3986401" y="3774508"/>
              <a:ext cx="889987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scan_in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39FFFF8-9F89-490E-604F-24C31021C9C3}"/>
                </a:ext>
              </a:extLst>
            </p:cNvPr>
            <p:cNvSpPr/>
            <p:nvPr/>
          </p:nvSpPr>
          <p:spPr>
            <a:xfrm>
              <a:off x="4863329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Isosceles Triangle 211">
              <a:extLst>
                <a:ext uri="{FF2B5EF4-FFF2-40B4-BE49-F238E27FC236}">
                  <a16:creationId xmlns:a16="http://schemas.microsoft.com/office/drawing/2014/main" id="{815AABDA-D6B2-87C8-7AF7-A1C9C535DE14}"/>
                </a:ext>
              </a:extLst>
            </p:cNvPr>
            <p:cNvSpPr/>
            <p:nvPr/>
          </p:nvSpPr>
          <p:spPr>
            <a:xfrm>
              <a:off x="4941971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7543A74-71FB-5A04-E93B-1BEB191EA9B5}"/>
                </a:ext>
              </a:extLst>
            </p:cNvPr>
            <p:cNvSpPr/>
            <p:nvPr/>
          </p:nvSpPr>
          <p:spPr>
            <a:xfrm>
              <a:off x="5380581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Isosceles Triangle 213">
              <a:extLst>
                <a:ext uri="{FF2B5EF4-FFF2-40B4-BE49-F238E27FC236}">
                  <a16:creationId xmlns:a16="http://schemas.microsoft.com/office/drawing/2014/main" id="{18C97486-DB89-336A-7F6E-95198B88D741}"/>
                </a:ext>
              </a:extLst>
            </p:cNvPr>
            <p:cNvSpPr/>
            <p:nvPr/>
          </p:nvSpPr>
          <p:spPr>
            <a:xfrm>
              <a:off x="5459223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291AB62-903C-7C82-DE7B-130DBC64C4D5}"/>
                </a:ext>
              </a:extLst>
            </p:cNvPr>
            <p:cNvSpPr/>
            <p:nvPr/>
          </p:nvSpPr>
          <p:spPr>
            <a:xfrm>
              <a:off x="5897834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Isosceles Triangle 215">
              <a:extLst>
                <a:ext uri="{FF2B5EF4-FFF2-40B4-BE49-F238E27FC236}">
                  <a16:creationId xmlns:a16="http://schemas.microsoft.com/office/drawing/2014/main" id="{6EBF2385-A23D-796C-493F-A7D9B2247D29}"/>
                </a:ext>
              </a:extLst>
            </p:cNvPr>
            <p:cNvSpPr/>
            <p:nvPr/>
          </p:nvSpPr>
          <p:spPr>
            <a:xfrm>
              <a:off x="5976476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422CC1-C5AA-0133-3CF8-E3E22AE0E529}"/>
                </a:ext>
              </a:extLst>
            </p:cNvPr>
            <p:cNvSpPr/>
            <p:nvPr/>
          </p:nvSpPr>
          <p:spPr>
            <a:xfrm>
              <a:off x="6415086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Isosceles Triangle 217">
              <a:extLst>
                <a:ext uri="{FF2B5EF4-FFF2-40B4-BE49-F238E27FC236}">
                  <a16:creationId xmlns:a16="http://schemas.microsoft.com/office/drawing/2014/main" id="{33061CF2-1925-3E79-7F60-3874FA8BA713}"/>
                </a:ext>
              </a:extLst>
            </p:cNvPr>
            <p:cNvSpPr/>
            <p:nvPr/>
          </p:nvSpPr>
          <p:spPr>
            <a:xfrm>
              <a:off x="6493728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F1BF79C-32A9-01AD-139C-4ECC36F51391}"/>
                </a:ext>
              </a:extLst>
            </p:cNvPr>
            <p:cNvSpPr/>
            <p:nvPr/>
          </p:nvSpPr>
          <p:spPr>
            <a:xfrm>
              <a:off x="6932339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Isosceles Triangle 219">
              <a:extLst>
                <a:ext uri="{FF2B5EF4-FFF2-40B4-BE49-F238E27FC236}">
                  <a16:creationId xmlns:a16="http://schemas.microsoft.com/office/drawing/2014/main" id="{758D8079-1A36-0130-4416-1C315C717907}"/>
                </a:ext>
              </a:extLst>
            </p:cNvPr>
            <p:cNvSpPr/>
            <p:nvPr/>
          </p:nvSpPr>
          <p:spPr>
            <a:xfrm>
              <a:off x="7010981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C8CC34-3D9D-CCDE-08FB-A3EE7236118A}"/>
                </a:ext>
              </a:extLst>
            </p:cNvPr>
            <p:cNvSpPr/>
            <p:nvPr/>
          </p:nvSpPr>
          <p:spPr>
            <a:xfrm>
              <a:off x="7449592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Isosceles Triangle 221">
              <a:extLst>
                <a:ext uri="{FF2B5EF4-FFF2-40B4-BE49-F238E27FC236}">
                  <a16:creationId xmlns:a16="http://schemas.microsoft.com/office/drawing/2014/main" id="{3C09B724-E1B2-A36E-E0CB-B31B7F89D4C6}"/>
                </a:ext>
              </a:extLst>
            </p:cNvPr>
            <p:cNvSpPr/>
            <p:nvPr/>
          </p:nvSpPr>
          <p:spPr>
            <a:xfrm>
              <a:off x="7528234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F023BC0-054F-A2D8-B275-9A7DD4D80ABD}"/>
                </a:ext>
              </a:extLst>
            </p:cNvPr>
            <p:cNvSpPr/>
            <p:nvPr/>
          </p:nvSpPr>
          <p:spPr>
            <a:xfrm>
              <a:off x="7966844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Isosceles Triangle 223">
              <a:extLst>
                <a:ext uri="{FF2B5EF4-FFF2-40B4-BE49-F238E27FC236}">
                  <a16:creationId xmlns:a16="http://schemas.microsoft.com/office/drawing/2014/main" id="{C45E6F3B-510E-0AA5-FC8B-EDA8F4B83A25}"/>
                </a:ext>
              </a:extLst>
            </p:cNvPr>
            <p:cNvSpPr/>
            <p:nvPr/>
          </p:nvSpPr>
          <p:spPr>
            <a:xfrm>
              <a:off x="8045486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F54D5DA-C9A7-0AD4-910C-9B9566D0E747}"/>
                </a:ext>
              </a:extLst>
            </p:cNvPr>
            <p:cNvSpPr/>
            <p:nvPr/>
          </p:nvSpPr>
          <p:spPr>
            <a:xfrm>
              <a:off x="8484097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Isosceles Triangle 225">
              <a:extLst>
                <a:ext uri="{FF2B5EF4-FFF2-40B4-BE49-F238E27FC236}">
                  <a16:creationId xmlns:a16="http://schemas.microsoft.com/office/drawing/2014/main" id="{94B9D957-9722-5BEA-7FA3-84CA07EFD9B9}"/>
                </a:ext>
              </a:extLst>
            </p:cNvPr>
            <p:cNvSpPr/>
            <p:nvPr/>
          </p:nvSpPr>
          <p:spPr>
            <a:xfrm>
              <a:off x="8562739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B2CC043-FB71-95AE-6632-55B4A9FBBC08}"/>
                </a:ext>
              </a:extLst>
            </p:cNvPr>
            <p:cNvSpPr/>
            <p:nvPr/>
          </p:nvSpPr>
          <p:spPr>
            <a:xfrm>
              <a:off x="9001349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Isosceles Triangle 227">
              <a:extLst>
                <a:ext uri="{FF2B5EF4-FFF2-40B4-BE49-F238E27FC236}">
                  <a16:creationId xmlns:a16="http://schemas.microsoft.com/office/drawing/2014/main" id="{0EA976E0-C12C-425D-FC0A-94D7252EC17B}"/>
                </a:ext>
              </a:extLst>
            </p:cNvPr>
            <p:cNvSpPr/>
            <p:nvPr/>
          </p:nvSpPr>
          <p:spPr>
            <a:xfrm>
              <a:off x="9079991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86B3602-893B-C4E7-12E7-681BA39DE232}"/>
                </a:ext>
              </a:extLst>
            </p:cNvPr>
            <p:cNvSpPr/>
            <p:nvPr/>
          </p:nvSpPr>
          <p:spPr>
            <a:xfrm>
              <a:off x="9518602" y="3578093"/>
              <a:ext cx="307725" cy="48110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Isosceles Triangle 229">
              <a:extLst>
                <a:ext uri="{FF2B5EF4-FFF2-40B4-BE49-F238E27FC236}">
                  <a16:creationId xmlns:a16="http://schemas.microsoft.com/office/drawing/2014/main" id="{90D5B64F-F2BD-B541-0F48-B563EE269C56}"/>
                </a:ext>
              </a:extLst>
            </p:cNvPr>
            <p:cNvSpPr/>
            <p:nvPr/>
          </p:nvSpPr>
          <p:spPr>
            <a:xfrm>
              <a:off x="9597244" y="3959175"/>
              <a:ext cx="150440" cy="100023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A31AF0B-2BB1-3D23-6B71-FD052521B066}"/>
                </a:ext>
              </a:extLst>
            </p:cNvPr>
            <p:cNvSpPr/>
            <p:nvPr/>
          </p:nvSpPr>
          <p:spPr>
            <a:xfrm>
              <a:off x="10035854" y="3578093"/>
              <a:ext cx="307725" cy="48110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Isosceles Triangle 231">
              <a:extLst>
                <a:ext uri="{FF2B5EF4-FFF2-40B4-BE49-F238E27FC236}">
                  <a16:creationId xmlns:a16="http://schemas.microsoft.com/office/drawing/2014/main" id="{53384E93-A7DD-A820-C4A9-70270B6AF09D}"/>
                </a:ext>
              </a:extLst>
            </p:cNvPr>
            <p:cNvSpPr/>
            <p:nvPr/>
          </p:nvSpPr>
          <p:spPr>
            <a:xfrm>
              <a:off x="10114496" y="3959175"/>
              <a:ext cx="150440" cy="100023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3FE7C013-91AC-EE27-2EB4-C66163947A5D}"/>
                </a:ext>
              </a:extLst>
            </p:cNvPr>
            <p:cNvCxnSpPr>
              <a:cxnSpLocks/>
            </p:cNvCxnSpPr>
            <p:nvPr/>
          </p:nvCxnSpPr>
          <p:spPr>
            <a:xfrm>
              <a:off x="4383417" y="3818646"/>
              <a:ext cx="4799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A223547-D383-0BDB-39CF-67EDE582796D}"/>
                </a:ext>
              </a:extLst>
            </p:cNvPr>
            <p:cNvCxnSpPr>
              <a:cxnSpLocks/>
            </p:cNvCxnSpPr>
            <p:nvPr/>
          </p:nvCxnSpPr>
          <p:spPr>
            <a:xfrm>
              <a:off x="5171054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802149D7-BBE0-4611-5814-C887A86FA604}"/>
                </a:ext>
              </a:extLst>
            </p:cNvPr>
            <p:cNvCxnSpPr>
              <a:cxnSpLocks/>
            </p:cNvCxnSpPr>
            <p:nvPr/>
          </p:nvCxnSpPr>
          <p:spPr>
            <a:xfrm>
              <a:off x="5687410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CDAA4518-B32C-C20D-CF22-424B001E56A9}"/>
                </a:ext>
              </a:extLst>
            </p:cNvPr>
            <p:cNvCxnSpPr>
              <a:cxnSpLocks/>
            </p:cNvCxnSpPr>
            <p:nvPr/>
          </p:nvCxnSpPr>
          <p:spPr>
            <a:xfrm>
              <a:off x="6203767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83FBBBB-32F2-713E-620D-134DE9D3ABDD}"/>
                </a:ext>
              </a:extLst>
            </p:cNvPr>
            <p:cNvCxnSpPr>
              <a:cxnSpLocks/>
            </p:cNvCxnSpPr>
            <p:nvPr/>
          </p:nvCxnSpPr>
          <p:spPr>
            <a:xfrm>
              <a:off x="6720123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572C1F34-E2AA-0860-3F07-9A4235420C7D}"/>
                </a:ext>
              </a:extLst>
            </p:cNvPr>
            <p:cNvCxnSpPr>
              <a:cxnSpLocks/>
            </p:cNvCxnSpPr>
            <p:nvPr/>
          </p:nvCxnSpPr>
          <p:spPr>
            <a:xfrm>
              <a:off x="7236479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00B3D2E-9219-2B49-71B0-35228B2E9723}"/>
                </a:ext>
              </a:extLst>
            </p:cNvPr>
            <p:cNvCxnSpPr>
              <a:cxnSpLocks/>
            </p:cNvCxnSpPr>
            <p:nvPr/>
          </p:nvCxnSpPr>
          <p:spPr>
            <a:xfrm>
              <a:off x="7752836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43948169-A8E2-63D9-E976-8EC9DC454EEA}"/>
                </a:ext>
              </a:extLst>
            </p:cNvPr>
            <p:cNvCxnSpPr>
              <a:cxnSpLocks/>
            </p:cNvCxnSpPr>
            <p:nvPr/>
          </p:nvCxnSpPr>
          <p:spPr>
            <a:xfrm>
              <a:off x="8269192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297E277-D646-82C9-46E9-F52D31AEBE2E}"/>
                </a:ext>
              </a:extLst>
            </p:cNvPr>
            <p:cNvCxnSpPr>
              <a:cxnSpLocks/>
            </p:cNvCxnSpPr>
            <p:nvPr/>
          </p:nvCxnSpPr>
          <p:spPr>
            <a:xfrm>
              <a:off x="8785549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08AFC5E3-07B2-F7CB-E1D0-E3FD6EA98A78}"/>
                </a:ext>
              </a:extLst>
            </p:cNvPr>
            <p:cNvCxnSpPr>
              <a:cxnSpLocks/>
            </p:cNvCxnSpPr>
            <p:nvPr/>
          </p:nvCxnSpPr>
          <p:spPr>
            <a:xfrm>
              <a:off x="9301905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3A8F048-5151-257B-96E9-552949DCD67D}"/>
                </a:ext>
              </a:extLst>
            </p:cNvPr>
            <p:cNvCxnSpPr>
              <a:cxnSpLocks/>
            </p:cNvCxnSpPr>
            <p:nvPr/>
          </p:nvCxnSpPr>
          <p:spPr>
            <a:xfrm>
              <a:off x="9818262" y="3818646"/>
              <a:ext cx="2095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D438362E-F34F-891A-B200-E7AA706AACEA}"/>
                </a:ext>
              </a:extLst>
            </p:cNvPr>
            <p:cNvCxnSpPr>
              <a:cxnSpLocks/>
            </p:cNvCxnSpPr>
            <p:nvPr/>
          </p:nvCxnSpPr>
          <p:spPr>
            <a:xfrm>
              <a:off x="10343579" y="3818646"/>
              <a:ext cx="47991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FB405EE-81FD-1455-45DB-1F921B3EED4B}"/>
                </a:ext>
              </a:extLst>
            </p:cNvPr>
            <p:cNvSpPr txBox="1"/>
            <p:nvPr/>
          </p:nvSpPr>
          <p:spPr>
            <a:xfrm>
              <a:off x="10358129" y="3774507"/>
              <a:ext cx="1005403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scan_out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53D6EB5-2A77-836F-46E0-131A3B936CF1}"/>
                </a:ext>
              </a:extLst>
            </p:cNvPr>
            <p:cNvSpPr txBox="1"/>
            <p:nvPr/>
          </p:nvSpPr>
          <p:spPr>
            <a:xfrm>
              <a:off x="7638870" y="4315373"/>
              <a:ext cx="0" cy="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endParaRPr lang="en-US" sz="1600" dirty="0" err="1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C7E80D4-464F-4918-660B-A9571D9F06FB}"/>
                </a:ext>
              </a:extLst>
            </p:cNvPr>
            <p:cNvSpPr txBox="1"/>
            <p:nvPr/>
          </p:nvSpPr>
          <p:spPr>
            <a:xfrm>
              <a:off x="10860830" y="3586108"/>
              <a:ext cx="1005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FCE5B7FC-98A5-0B2C-F6AA-B02C51DA951D}"/>
                </a:ext>
              </a:extLst>
            </p:cNvPr>
            <p:cNvGrpSpPr/>
            <p:nvPr/>
          </p:nvGrpSpPr>
          <p:grpSpPr>
            <a:xfrm>
              <a:off x="6720123" y="5604737"/>
              <a:ext cx="3030456" cy="551334"/>
              <a:chOff x="6720123" y="5604737"/>
              <a:chExt cx="3030456" cy="551334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97B8B31E-1F2B-F4E1-E480-E5C8B3A8AAF9}"/>
                  </a:ext>
                </a:extLst>
              </p:cNvPr>
              <p:cNvSpPr/>
              <p:nvPr/>
            </p:nvSpPr>
            <p:spPr>
              <a:xfrm>
                <a:off x="7801658" y="5812488"/>
                <a:ext cx="897347" cy="3435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TOP-M</a:t>
                </a: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5FA8D21-891D-7446-C83B-DA0318A442C7}"/>
                  </a:ext>
                </a:extLst>
              </p:cNvPr>
              <p:cNvCxnSpPr>
                <a:cxnSpLocks/>
                <a:stCxn id="214" idx="2"/>
                <a:endCxn id="121" idx="0"/>
              </p:cNvCxnSpPr>
              <p:nvPr/>
            </p:nvCxnSpPr>
            <p:spPr>
              <a:xfrm>
                <a:off x="6720123" y="5604737"/>
                <a:ext cx="1530209" cy="20775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7FA86F8-8F47-A6B9-8FC7-B28E21DBA608}"/>
                  </a:ext>
                </a:extLst>
              </p:cNvPr>
              <p:cNvCxnSpPr>
                <a:cxnSpLocks/>
                <a:stCxn id="215" idx="2"/>
                <a:endCxn id="121" idx="0"/>
              </p:cNvCxnSpPr>
              <p:nvPr/>
            </p:nvCxnSpPr>
            <p:spPr>
              <a:xfrm flipH="1">
                <a:off x="8250332" y="5608348"/>
                <a:ext cx="1500247" cy="20414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D60023E-FACB-776C-8F77-9025DF3B8A10}"/>
                </a:ext>
              </a:extLst>
            </p:cNvPr>
            <p:cNvSpPr txBox="1"/>
            <p:nvPr/>
          </p:nvSpPr>
          <p:spPr>
            <a:xfrm>
              <a:off x="11040591" y="5786739"/>
              <a:ext cx="6458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A83F023-5FBD-1563-28FB-3FD8A99F6350}"/>
                </a:ext>
              </a:extLst>
            </p:cNvPr>
            <p:cNvSpPr/>
            <p:nvPr/>
          </p:nvSpPr>
          <p:spPr>
            <a:xfrm>
              <a:off x="5370369" y="4558189"/>
              <a:ext cx="897347" cy="3435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39F808D-19FB-FC18-78A2-C6A52CADB5A8}"/>
                </a:ext>
              </a:extLst>
            </p:cNvPr>
            <p:cNvSpPr/>
            <p:nvPr/>
          </p:nvSpPr>
          <p:spPr>
            <a:xfrm>
              <a:off x="7161421" y="4558188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AB71E3D7-F7B1-7355-C850-C08A4A203A7D}"/>
                </a:ext>
              </a:extLst>
            </p:cNvPr>
            <p:cNvSpPr/>
            <p:nvPr/>
          </p:nvSpPr>
          <p:spPr>
            <a:xfrm>
              <a:off x="8657883" y="4558187"/>
              <a:ext cx="897347" cy="3435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W3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D7B1B897-A575-B0B6-B42A-29988A0C68AA}"/>
                </a:ext>
              </a:extLst>
            </p:cNvPr>
            <p:cNvSpPr/>
            <p:nvPr/>
          </p:nvSpPr>
          <p:spPr>
            <a:xfrm>
              <a:off x="9757742" y="4550871"/>
              <a:ext cx="897347" cy="34358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W4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0A3A981-9CD5-AF9F-A6CC-F642A4357309}"/>
                </a:ext>
              </a:extLst>
            </p:cNvPr>
            <p:cNvCxnSpPr>
              <a:stCxn id="64" idx="3"/>
              <a:endCxn id="149" idx="0"/>
            </p:cNvCxnSpPr>
            <p:nvPr/>
          </p:nvCxnSpPr>
          <p:spPr>
            <a:xfrm>
              <a:off x="5017191" y="4059198"/>
              <a:ext cx="801852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E3F44B1-5240-3B94-E732-E6C37B2353F8}"/>
                </a:ext>
              </a:extLst>
            </p:cNvPr>
            <p:cNvCxnSpPr>
              <a:cxnSpLocks/>
              <a:stCxn id="66" idx="3"/>
              <a:endCxn id="149" idx="0"/>
            </p:cNvCxnSpPr>
            <p:nvPr/>
          </p:nvCxnSpPr>
          <p:spPr>
            <a:xfrm>
              <a:off x="5534443" y="4059198"/>
              <a:ext cx="284600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14DF3481-737C-AD80-CFE7-5CBEFB49C21B}"/>
                </a:ext>
              </a:extLst>
            </p:cNvPr>
            <p:cNvCxnSpPr>
              <a:cxnSpLocks/>
              <a:stCxn id="67" idx="2"/>
              <a:endCxn id="149" idx="0"/>
            </p:cNvCxnSpPr>
            <p:nvPr/>
          </p:nvCxnSpPr>
          <p:spPr>
            <a:xfrm flipH="1">
              <a:off x="5819043" y="4059198"/>
              <a:ext cx="232654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1CDD942-F5F7-B6CB-DE3E-72FF73C32FAA}"/>
                </a:ext>
              </a:extLst>
            </p:cNvPr>
            <p:cNvCxnSpPr>
              <a:cxnSpLocks/>
              <a:stCxn id="70" idx="3"/>
              <a:endCxn id="149" idx="0"/>
            </p:cNvCxnSpPr>
            <p:nvPr/>
          </p:nvCxnSpPr>
          <p:spPr>
            <a:xfrm flipH="1">
              <a:off x="5819043" y="4059198"/>
              <a:ext cx="749905" cy="49899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6F80ECCB-B94C-D541-E9B8-FE1CC4DBA23C}"/>
                </a:ext>
              </a:extLst>
            </p:cNvPr>
            <p:cNvCxnSpPr>
              <a:cxnSpLocks/>
              <a:stCxn id="71" idx="2"/>
              <a:endCxn id="151" idx="0"/>
            </p:cNvCxnSpPr>
            <p:nvPr/>
          </p:nvCxnSpPr>
          <p:spPr>
            <a:xfrm>
              <a:off x="7086202" y="4059198"/>
              <a:ext cx="523893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CB48101-9C78-A34C-5905-5C74E5A939BD}"/>
                </a:ext>
              </a:extLst>
            </p:cNvPr>
            <p:cNvCxnSpPr>
              <a:cxnSpLocks/>
              <a:stCxn id="74" idx="3"/>
              <a:endCxn id="151" idx="0"/>
            </p:cNvCxnSpPr>
            <p:nvPr/>
          </p:nvCxnSpPr>
          <p:spPr>
            <a:xfrm>
              <a:off x="7603454" y="4059198"/>
              <a:ext cx="6641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F6F1A1E9-302C-8D33-0060-D0E23424C85E}"/>
                </a:ext>
              </a:extLst>
            </p:cNvPr>
            <p:cNvCxnSpPr>
              <a:cxnSpLocks/>
              <a:stCxn id="76" idx="3"/>
              <a:endCxn id="151" idx="0"/>
            </p:cNvCxnSpPr>
            <p:nvPr/>
          </p:nvCxnSpPr>
          <p:spPr>
            <a:xfrm flipH="1">
              <a:off x="7610095" y="4059198"/>
              <a:ext cx="510611" cy="49899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7810DB2-2EF7-0542-CF83-2A2090A65AAB}"/>
                </a:ext>
              </a:extLst>
            </p:cNvPr>
            <p:cNvCxnSpPr>
              <a:cxnSpLocks/>
              <a:stCxn id="78" idx="3"/>
              <a:endCxn id="152" idx="0"/>
            </p:cNvCxnSpPr>
            <p:nvPr/>
          </p:nvCxnSpPr>
          <p:spPr>
            <a:xfrm>
              <a:off x="8637959" y="4059198"/>
              <a:ext cx="468598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C97D173-3F45-80D1-00B3-B70B6F99D98F}"/>
                </a:ext>
              </a:extLst>
            </p:cNvPr>
            <p:cNvCxnSpPr>
              <a:cxnSpLocks/>
              <a:stCxn id="80" idx="3"/>
              <a:endCxn id="152" idx="0"/>
            </p:cNvCxnSpPr>
            <p:nvPr/>
          </p:nvCxnSpPr>
          <p:spPr>
            <a:xfrm flipH="1">
              <a:off x="9106557" y="4059198"/>
              <a:ext cx="48654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BE95219-5EDE-6426-245C-1B31F7935C28}"/>
                </a:ext>
              </a:extLst>
            </p:cNvPr>
            <p:cNvCxnSpPr>
              <a:cxnSpLocks/>
              <a:stCxn id="82" idx="3"/>
              <a:endCxn id="152" idx="0"/>
            </p:cNvCxnSpPr>
            <p:nvPr/>
          </p:nvCxnSpPr>
          <p:spPr>
            <a:xfrm flipH="1">
              <a:off x="9106557" y="4059198"/>
              <a:ext cx="565907" cy="498989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28B7F8AC-A377-1C7F-E8E1-76C01F2E38CD}"/>
                </a:ext>
              </a:extLst>
            </p:cNvPr>
            <p:cNvCxnSpPr>
              <a:cxnSpLocks/>
              <a:stCxn id="84" idx="3"/>
              <a:endCxn id="153" idx="0"/>
            </p:cNvCxnSpPr>
            <p:nvPr/>
          </p:nvCxnSpPr>
          <p:spPr>
            <a:xfrm>
              <a:off x="10189716" y="4059198"/>
              <a:ext cx="16700" cy="49167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5440653-47FD-C15C-7D73-181BB199BC10}"/>
                </a:ext>
              </a:extLst>
            </p:cNvPr>
            <p:cNvSpPr txBox="1"/>
            <p:nvPr/>
          </p:nvSpPr>
          <p:spPr>
            <a:xfrm>
              <a:off x="10817029" y="4514019"/>
              <a:ext cx="8973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Word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F16C6984-FE98-C44F-080B-15F12DAF70D5}"/>
                </a:ext>
              </a:extLst>
            </p:cNvPr>
            <p:cNvSpPr/>
            <p:nvPr/>
          </p:nvSpPr>
          <p:spPr>
            <a:xfrm>
              <a:off x="6271449" y="5261154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M1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1737B08-C11A-07DB-BA97-4412BF340E39}"/>
                </a:ext>
              </a:extLst>
            </p:cNvPr>
            <p:cNvSpPr/>
            <p:nvPr/>
          </p:nvSpPr>
          <p:spPr>
            <a:xfrm>
              <a:off x="9301905" y="5264765"/>
              <a:ext cx="897347" cy="3435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M2</a:t>
              </a:r>
            </a:p>
          </p:txBody>
        </p: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49675027-6BCC-F684-2EF9-789FD9ED1079}"/>
                </a:ext>
              </a:extLst>
            </p:cNvPr>
            <p:cNvCxnSpPr>
              <a:cxnSpLocks/>
              <a:stCxn id="149" idx="2"/>
              <a:endCxn id="214" idx="0"/>
            </p:cNvCxnSpPr>
            <p:nvPr/>
          </p:nvCxnSpPr>
          <p:spPr>
            <a:xfrm>
              <a:off x="5819043" y="4901772"/>
              <a:ext cx="901080" cy="35938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5F425D91-909D-0092-9694-88F4F4CC15DA}"/>
                </a:ext>
              </a:extLst>
            </p:cNvPr>
            <p:cNvCxnSpPr>
              <a:cxnSpLocks/>
              <a:stCxn id="151" idx="2"/>
              <a:endCxn id="214" idx="0"/>
            </p:cNvCxnSpPr>
            <p:nvPr/>
          </p:nvCxnSpPr>
          <p:spPr>
            <a:xfrm flipH="1">
              <a:off x="6720123" y="4901771"/>
              <a:ext cx="889972" cy="35938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177D0C32-060D-A7A3-B2E5-F6F2A81EE0D8}"/>
                </a:ext>
              </a:extLst>
            </p:cNvPr>
            <p:cNvCxnSpPr>
              <a:cxnSpLocks/>
              <a:stCxn id="152" idx="2"/>
              <a:endCxn id="215" idx="0"/>
            </p:cNvCxnSpPr>
            <p:nvPr/>
          </p:nvCxnSpPr>
          <p:spPr>
            <a:xfrm>
              <a:off x="9106557" y="4901770"/>
              <a:ext cx="644022" cy="36299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BE7F376-785F-588F-BC40-75F9AD982FC0}"/>
                </a:ext>
              </a:extLst>
            </p:cNvPr>
            <p:cNvCxnSpPr>
              <a:cxnSpLocks/>
              <a:stCxn id="153" idx="2"/>
              <a:endCxn id="215" idx="0"/>
            </p:cNvCxnSpPr>
            <p:nvPr/>
          </p:nvCxnSpPr>
          <p:spPr>
            <a:xfrm flipH="1">
              <a:off x="9750579" y="4894454"/>
              <a:ext cx="455837" cy="37031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6C79585D-C91A-944E-5B91-C670C8C3B56D}"/>
                </a:ext>
              </a:extLst>
            </p:cNvPr>
            <p:cNvSpPr txBox="1"/>
            <p:nvPr/>
          </p:nvSpPr>
          <p:spPr>
            <a:xfrm>
              <a:off x="10690311" y="5239578"/>
              <a:ext cx="1005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Module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78543949-5C94-34A1-0C69-6531BF58A13B}"/>
                </a:ext>
              </a:extLst>
            </p:cNvPr>
            <p:cNvSpPr/>
            <p:nvPr/>
          </p:nvSpPr>
          <p:spPr bwMode="auto">
            <a:xfrm>
              <a:off x="7545711" y="1777038"/>
              <a:ext cx="1449366" cy="6484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E54765A4-4AB2-B443-C6EA-545D47751880}"/>
                </a:ext>
              </a:extLst>
            </p:cNvPr>
            <p:cNvSpPr/>
            <p:nvPr/>
          </p:nvSpPr>
          <p:spPr bwMode="auto">
            <a:xfrm>
              <a:off x="7545711" y="5627751"/>
              <a:ext cx="1449366" cy="64848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F4DECD33-026C-EB91-A931-FF1E6E66B645}"/>
                </a:ext>
              </a:extLst>
            </p:cNvPr>
            <p:cNvSpPr txBox="1"/>
            <p:nvPr/>
          </p:nvSpPr>
          <p:spPr>
            <a:xfrm>
              <a:off x="4191799" y="2292202"/>
              <a:ext cx="1459246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Architecture</a:t>
              </a:r>
              <a:endParaRPr lang="en-US" dirty="0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8FD82B3-EBAA-91E2-6B8B-C7EF83A6B974}"/>
                </a:ext>
              </a:extLst>
            </p:cNvPr>
            <p:cNvSpPr txBox="1"/>
            <p:nvPr/>
          </p:nvSpPr>
          <p:spPr>
            <a:xfrm>
              <a:off x="4229410" y="5257941"/>
              <a:ext cx="1459246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Micro-Architecture</a:t>
              </a:r>
              <a:endParaRPr lang="en-US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9B41D4-45B0-2D98-EEFF-8F3CAEFF851C}"/>
              </a:ext>
            </a:extLst>
          </p:cNvPr>
          <p:cNvCxnSpPr>
            <a:cxnSpLocks/>
          </p:cNvCxnSpPr>
          <p:nvPr/>
        </p:nvCxnSpPr>
        <p:spPr>
          <a:xfrm flipH="1">
            <a:off x="2354893" y="2101278"/>
            <a:ext cx="52006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6C8D6E-65E4-64D9-3B89-E5C04E7674DE}"/>
              </a:ext>
            </a:extLst>
          </p:cNvPr>
          <p:cNvCxnSpPr>
            <a:cxnSpLocks/>
          </p:cNvCxnSpPr>
          <p:nvPr/>
        </p:nvCxnSpPr>
        <p:spPr>
          <a:xfrm flipH="1">
            <a:off x="2345080" y="5971405"/>
            <a:ext cx="520063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A96551-A42D-E9F5-10C3-092093F33619}"/>
              </a:ext>
            </a:extLst>
          </p:cNvPr>
          <p:cNvSpPr txBox="1"/>
          <p:nvPr/>
        </p:nvSpPr>
        <p:spPr>
          <a:xfrm>
            <a:off x="169024" y="1592468"/>
            <a:ext cx="292067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State Transition Graph (ADSTG)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E6101D-C66E-8CCD-D782-46040C51FD0E}"/>
              </a:ext>
            </a:extLst>
          </p:cNvPr>
          <p:cNvSpPr txBox="1"/>
          <p:nvPr/>
        </p:nvSpPr>
        <p:spPr>
          <a:xfrm>
            <a:off x="169024" y="5458361"/>
            <a:ext cx="32124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State Transition Graph (MDSTG)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BEC389-7FD8-1835-CDAC-DFA68BDB7B95}"/>
              </a:ext>
            </a:extLst>
          </p:cNvPr>
          <p:cNvGrpSpPr/>
          <p:nvPr/>
        </p:nvGrpSpPr>
        <p:grpSpPr>
          <a:xfrm>
            <a:off x="669941" y="2957776"/>
            <a:ext cx="2920676" cy="841322"/>
            <a:chOff x="1002294" y="3040056"/>
            <a:chExt cx="2920676" cy="8413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3AAF12-F106-C229-6D0F-CD75C5286EDF}"/>
                </a:ext>
              </a:extLst>
            </p:cNvPr>
            <p:cNvSpPr/>
            <p:nvPr/>
          </p:nvSpPr>
          <p:spPr bwMode="auto">
            <a:xfrm>
              <a:off x="1050207" y="3040056"/>
              <a:ext cx="411480" cy="411480"/>
            </a:xfrm>
            <a:prstGeom prst="ellips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EDF6E4-2E2A-0678-1433-2D07542DA341}"/>
                </a:ext>
              </a:extLst>
            </p:cNvPr>
            <p:cNvSpPr/>
            <p:nvPr/>
          </p:nvSpPr>
          <p:spPr bwMode="auto">
            <a:xfrm>
              <a:off x="1784879" y="3469898"/>
              <a:ext cx="411480" cy="411480"/>
            </a:xfrm>
            <a:prstGeom prst="ellips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A2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8AD7A0C-A148-9756-C8AD-8E6D50D93BD0}"/>
                </a:ext>
              </a:extLst>
            </p:cNvPr>
            <p:cNvCxnSpPr>
              <a:stCxn id="20" idx="5"/>
              <a:endCxn id="22" idx="2"/>
            </p:cNvCxnSpPr>
            <p:nvPr/>
          </p:nvCxnSpPr>
          <p:spPr>
            <a:xfrm>
              <a:off x="1401427" y="3391276"/>
              <a:ext cx="383452" cy="2843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7912AC-33B4-89BF-703C-A83ADAC78E51}"/>
                </a:ext>
              </a:extLst>
            </p:cNvPr>
            <p:cNvSpPr txBox="1"/>
            <p:nvPr/>
          </p:nvSpPr>
          <p:spPr>
            <a:xfrm>
              <a:off x="1002294" y="3121049"/>
              <a:ext cx="292067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Per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Instruction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33C27E-2661-A897-E70C-253789E29E46}"/>
              </a:ext>
            </a:extLst>
          </p:cNvPr>
          <p:cNvGrpSpPr/>
          <p:nvPr/>
        </p:nvGrpSpPr>
        <p:grpSpPr>
          <a:xfrm>
            <a:off x="754251" y="4602429"/>
            <a:ext cx="1734527" cy="841322"/>
            <a:chOff x="1006103" y="3040056"/>
            <a:chExt cx="1734527" cy="84132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9D11A07-B244-C851-7342-DA0C6AEB9EAC}"/>
                </a:ext>
              </a:extLst>
            </p:cNvPr>
            <p:cNvSpPr/>
            <p:nvPr/>
          </p:nvSpPr>
          <p:spPr bwMode="auto">
            <a:xfrm>
              <a:off x="1050207" y="3040056"/>
              <a:ext cx="411480" cy="411480"/>
            </a:xfrm>
            <a:prstGeom prst="ellips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M1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BDBF1C-F6B7-F352-5168-7DF23E81FBC8}"/>
                </a:ext>
              </a:extLst>
            </p:cNvPr>
            <p:cNvSpPr/>
            <p:nvPr/>
          </p:nvSpPr>
          <p:spPr bwMode="auto">
            <a:xfrm>
              <a:off x="1784879" y="3469898"/>
              <a:ext cx="411480" cy="411480"/>
            </a:xfrm>
            <a:prstGeom prst="ellips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M2</a:t>
              </a:r>
              <a:endParaRPr lang="en-US" sz="1600" dirty="0">
                <a:solidFill>
                  <a:srgbClr val="FF0000"/>
                </a:solidFill>
                <a:latin typeface="+mn-lt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792F953-0BC1-0A50-6164-14927E4B19CC}"/>
                </a:ext>
              </a:extLst>
            </p:cNvPr>
            <p:cNvCxnSpPr>
              <a:stCxn id="28" idx="5"/>
              <a:endCxn id="29" idx="2"/>
            </p:cNvCxnSpPr>
            <p:nvPr/>
          </p:nvCxnSpPr>
          <p:spPr>
            <a:xfrm>
              <a:off x="1401427" y="3391276"/>
              <a:ext cx="383452" cy="2843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1D8CA-52F1-1519-68A6-7C474FE62AF9}"/>
                </a:ext>
              </a:extLst>
            </p:cNvPr>
            <p:cNvSpPr txBox="1"/>
            <p:nvPr/>
          </p:nvSpPr>
          <p:spPr>
            <a:xfrm>
              <a:off x="1006103" y="3103539"/>
              <a:ext cx="17345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Per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Cycle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FACA40-CC6A-2A3B-84AF-5ACF2100B84B}"/>
              </a:ext>
            </a:extLst>
          </p:cNvPr>
          <p:cNvSpPr txBox="1"/>
          <p:nvPr/>
        </p:nvSpPr>
        <p:spPr>
          <a:xfrm>
            <a:off x="2392250" y="1319815"/>
            <a:ext cx="4474788" cy="43160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000" b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Track the system behavior in graphs!</a:t>
            </a:r>
            <a:endParaRPr lang="en-US" sz="2000" b="1" baseline="30000" dirty="0">
              <a:solidFill>
                <a:schemeClr val="bg2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79183-39BA-F285-6F8D-E4F65321BB68}"/>
              </a:ext>
            </a:extLst>
          </p:cNvPr>
          <p:cNvSpPr txBox="1"/>
          <p:nvPr/>
        </p:nvSpPr>
        <p:spPr>
          <a:xfrm>
            <a:off x="3501976" y="2651584"/>
            <a:ext cx="334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 Visible Bits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A25809-3A91-1E1E-4603-2A507511A42E}"/>
              </a:ext>
            </a:extLst>
          </p:cNvPr>
          <p:cNvSpPr txBox="1"/>
          <p:nvPr/>
        </p:nvSpPr>
        <p:spPr>
          <a:xfrm>
            <a:off x="3251730" y="5897138"/>
            <a:ext cx="3865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 Non-Visible Bits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504EE-E468-5CA8-06FE-7A6D1BDB331D}"/>
              </a:ext>
            </a:extLst>
          </p:cNvPr>
          <p:cNvSpPr txBox="1"/>
          <p:nvPr/>
        </p:nvSpPr>
        <p:spPr>
          <a:xfrm>
            <a:off x="6193995" y="1426096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State Digest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0A739-BA24-263A-DE4C-B629F09509A4}"/>
              </a:ext>
            </a:extLst>
          </p:cNvPr>
          <p:cNvSpPr txBox="1"/>
          <p:nvPr/>
        </p:nvSpPr>
        <p:spPr>
          <a:xfrm>
            <a:off x="6413295" y="6289812"/>
            <a:ext cx="403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State Digest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State Transition Graph – Before Fault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04BC043-70BC-FDDD-92DF-231AE3CF11D7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C7266D-2C26-9063-ABF3-F7EBFB450A71}"/>
              </a:ext>
            </a:extLst>
          </p:cNvPr>
          <p:cNvGrpSpPr/>
          <p:nvPr/>
        </p:nvGrpSpPr>
        <p:grpSpPr>
          <a:xfrm>
            <a:off x="304801" y="2006498"/>
            <a:ext cx="3833446" cy="3140687"/>
            <a:chOff x="750276" y="1525098"/>
            <a:chExt cx="3833446" cy="31406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C1C7FA0-FCA7-6829-A5CE-B30174F5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249" b="34302"/>
            <a:stretch/>
          </p:blipFill>
          <p:spPr>
            <a:xfrm>
              <a:off x="750276" y="1525098"/>
              <a:ext cx="3833446" cy="314068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5EF460E-F54E-25B6-3C36-0215D81C01A2}"/>
                </a:ext>
              </a:extLst>
            </p:cNvPr>
            <p:cNvSpPr/>
            <p:nvPr/>
          </p:nvSpPr>
          <p:spPr bwMode="auto">
            <a:xfrm>
              <a:off x="1078522" y="2127738"/>
              <a:ext cx="3235569" cy="205154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3F8EE8-7753-9E99-7EDB-9DBA026A1820}"/>
              </a:ext>
            </a:extLst>
          </p:cNvPr>
          <p:cNvGrpSpPr/>
          <p:nvPr/>
        </p:nvGrpSpPr>
        <p:grpSpPr>
          <a:xfrm>
            <a:off x="4325815" y="1305385"/>
            <a:ext cx="5734704" cy="4500469"/>
            <a:chOff x="4325815" y="1419686"/>
            <a:chExt cx="5734704" cy="45004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1403D0-3C25-439C-9651-C7B72D6DC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3" t="1825" r="24282" b="20036"/>
            <a:stretch/>
          </p:blipFill>
          <p:spPr>
            <a:xfrm>
              <a:off x="4325815" y="1419686"/>
              <a:ext cx="5734704" cy="43715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7A54DE-5C6D-2CBD-4AE9-480FD45619B4}"/>
                </a:ext>
              </a:extLst>
            </p:cNvPr>
            <p:cNvSpPr/>
            <p:nvPr/>
          </p:nvSpPr>
          <p:spPr bwMode="auto">
            <a:xfrm>
              <a:off x="4407878" y="4652649"/>
              <a:ext cx="996462" cy="1267505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D49E02-ADC4-146E-554B-2F2229695B31}"/>
                </a:ext>
              </a:extLst>
            </p:cNvPr>
            <p:cNvSpPr/>
            <p:nvPr/>
          </p:nvSpPr>
          <p:spPr bwMode="auto">
            <a:xfrm>
              <a:off x="4731886" y="4468949"/>
              <a:ext cx="527536" cy="35288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394D04-B81F-0E3F-42F5-1065615685FB}"/>
                </a:ext>
              </a:extLst>
            </p:cNvPr>
            <p:cNvSpPr/>
            <p:nvPr/>
          </p:nvSpPr>
          <p:spPr bwMode="auto">
            <a:xfrm>
              <a:off x="7473410" y="4934523"/>
              <a:ext cx="996462" cy="985632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1CEFA-6478-3C7E-F0BE-3ECA3022EDD4}"/>
                </a:ext>
              </a:extLst>
            </p:cNvPr>
            <p:cNvSpPr/>
            <p:nvPr/>
          </p:nvSpPr>
          <p:spPr bwMode="auto">
            <a:xfrm>
              <a:off x="7773444" y="4821000"/>
              <a:ext cx="527536" cy="35288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21C66B-1799-76D6-EC41-B2941B650B13}"/>
              </a:ext>
            </a:extLst>
          </p:cNvPr>
          <p:cNvSpPr txBox="1"/>
          <p:nvPr/>
        </p:nvSpPr>
        <p:spPr>
          <a:xfrm>
            <a:off x="3231870" y="1573914"/>
            <a:ext cx="2633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state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F8C6B-1166-5AAF-1BF2-DFE36AA3A77E}"/>
              </a:ext>
            </a:extLst>
          </p:cNvPr>
          <p:cNvSpPr txBox="1"/>
          <p:nvPr/>
        </p:nvSpPr>
        <p:spPr>
          <a:xfrm>
            <a:off x="6362468" y="2001036"/>
            <a:ext cx="1716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 time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FDF259-0367-54AF-7971-F0376804D8CB}"/>
              </a:ext>
            </a:extLst>
          </p:cNvPr>
          <p:cNvCxnSpPr>
            <a:cxnSpLocks/>
          </p:cNvCxnSpPr>
          <p:nvPr/>
        </p:nvCxnSpPr>
        <p:spPr>
          <a:xfrm>
            <a:off x="5453547" y="1784772"/>
            <a:ext cx="232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A830565-2811-2220-6704-A68E2E172855}"/>
              </a:ext>
            </a:extLst>
          </p:cNvPr>
          <p:cNvSpPr txBox="1"/>
          <p:nvPr/>
        </p:nvSpPr>
        <p:spPr>
          <a:xfrm>
            <a:off x="9137317" y="1569481"/>
            <a:ext cx="2959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</a:t>
            </a:r>
            <a:r>
              <a: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D75E495-944F-5914-5747-D055BD4DAA1B}"/>
              </a:ext>
            </a:extLst>
          </p:cNvPr>
          <p:cNvCxnSpPr>
            <a:cxnSpLocks/>
          </p:cNvCxnSpPr>
          <p:nvPr/>
        </p:nvCxnSpPr>
        <p:spPr>
          <a:xfrm flipH="1">
            <a:off x="9190707" y="1746295"/>
            <a:ext cx="220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A403B3-78A8-B79D-B683-2CDD9DAED0D7}"/>
              </a:ext>
            </a:extLst>
          </p:cNvPr>
          <p:cNvCxnSpPr>
            <a:cxnSpLocks/>
          </p:cNvCxnSpPr>
          <p:nvPr/>
        </p:nvCxnSpPr>
        <p:spPr>
          <a:xfrm flipH="1">
            <a:off x="6263624" y="2195237"/>
            <a:ext cx="220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E01675-423B-BEB7-3C31-9DE8CE5DD680}"/>
                  </a:ext>
                </a:extLst>
              </p:cNvPr>
              <p:cNvSpPr txBox="1"/>
              <p:nvPr/>
            </p:nvSpPr>
            <p:spPr>
              <a:xfrm>
                <a:off x="154684" y="5749825"/>
                <a:ext cx="8506388" cy="80201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Sane State</a:t>
                </a:r>
                <a:r>
                  <a:rPr 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Achieved in accordance with the programmer’s intent</a:t>
                </a:r>
                <a:r>
                  <a:rPr lang="en-US" sz="2000" b="1" baseline="30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 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i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Sane Machine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collection of all possible sane states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8E01675-423B-BEB7-3C31-9DE8CE5DD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84" y="5749825"/>
                <a:ext cx="8506388" cy="802014"/>
              </a:xfrm>
              <a:prstGeom prst="rect">
                <a:avLst/>
              </a:prstGeom>
              <a:blipFill>
                <a:blip r:embed="rId4"/>
                <a:stretch>
                  <a:fillRect l="-596" t="-3125"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9EBC268-8836-BB8B-9D1A-09CDAFDE868E}"/>
              </a:ext>
            </a:extLst>
          </p:cNvPr>
          <p:cNvSpPr txBox="1"/>
          <p:nvPr/>
        </p:nvSpPr>
        <p:spPr>
          <a:xfrm>
            <a:off x="182282" y="6601560"/>
            <a:ext cx="92910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Thomas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Dullien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Weird machines, exploitability, and provable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unexploitability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Emerging Topics in Computing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8(2):391–403, 2020.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FD953-6327-1AE2-60B2-980995B278F2}"/>
              </a:ext>
            </a:extLst>
          </p:cNvPr>
          <p:cNvSpPr txBox="1"/>
          <p:nvPr/>
        </p:nvSpPr>
        <p:spPr>
          <a:xfrm>
            <a:off x="3780209" y="2506162"/>
            <a:ext cx="2085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 instruction transition 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D3E552-FE3B-9B38-8944-C1970C0C9F7E}"/>
              </a:ext>
            </a:extLst>
          </p:cNvPr>
          <p:cNvSpPr txBox="1"/>
          <p:nvPr/>
        </p:nvSpPr>
        <p:spPr>
          <a:xfrm>
            <a:off x="9489710" y="2424472"/>
            <a:ext cx="248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 cycle transition 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3D4A1-4FB8-6EAC-D403-3596A45B9D0A}"/>
              </a:ext>
            </a:extLst>
          </p:cNvPr>
          <p:cNvSpPr txBox="1"/>
          <p:nvPr/>
        </p:nvSpPr>
        <p:spPr>
          <a:xfrm>
            <a:off x="3877755" y="1899555"/>
            <a:ext cx="17161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Programmer visible bits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B8847-B01B-B92B-5D4F-BCDB8A3D0219}"/>
              </a:ext>
            </a:extLst>
          </p:cNvPr>
          <p:cNvSpPr txBox="1"/>
          <p:nvPr/>
        </p:nvSpPr>
        <p:spPr>
          <a:xfrm>
            <a:off x="9818673" y="1866589"/>
            <a:ext cx="1716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bits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8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8" grpId="0"/>
      <p:bldP spid="13" grpId="0"/>
      <p:bldP spid="14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03406EBB-B307-4A9F-B632-4F26A1B3231D}"/>
              </a:ext>
            </a:extLst>
          </p:cNvPr>
          <p:cNvGrpSpPr/>
          <p:nvPr/>
        </p:nvGrpSpPr>
        <p:grpSpPr>
          <a:xfrm>
            <a:off x="4407878" y="4354648"/>
            <a:ext cx="4969384" cy="2287855"/>
            <a:chOff x="4407878" y="4354648"/>
            <a:chExt cx="4969384" cy="22878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99F45E-778A-4BBE-F99F-A47EB997EC6C}"/>
                </a:ext>
              </a:extLst>
            </p:cNvPr>
            <p:cNvSpPr/>
            <p:nvPr/>
          </p:nvSpPr>
          <p:spPr bwMode="auto">
            <a:xfrm>
              <a:off x="4407878" y="4538348"/>
              <a:ext cx="996462" cy="2063212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839982-C2D0-7DCA-A822-936FC036782E}"/>
                </a:ext>
              </a:extLst>
            </p:cNvPr>
            <p:cNvSpPr/>
            <p:nvPr/>
          </p:nvSpPr>
          <p:spPr bwMode="auto">
            <a:xfrm>
              <a:off x="4731886" y="4354648"/>
              <a:ext cx="527536" cy="35288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BA2D0AB-0A47-A74E-1BF0-C376699F0972}"/>
                </a:ext>
              </a:extLst>
            </p:cNvPr>
            <p:cNvSpPr/>
            <p:nvPr/>
          </p:nvSpPr>
          <p:spPr bwMode="auto">
            <a:xfrm>
              <a:off x="7473410" y="4820222"/>
              <a:ext cx="996462" cy="985632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8C843C3-0D2B-7A38-8EFF-8965235A5AD5}"/>
                </a:ext>
              </a:extLst>
            </p:cNvPr>
            <p:cNvSpPr/>
            <p:nvPr/>
          </p:nvSpPr>
          <p:spPr bwMode="auto">
            <a:xfrm>
              <a:off x="7773444" y="4706699"/>
              <a:ext cx="527536" cy="35288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8AB668-8503-522F-B808-1F96F6E7904B}"/>
                </a:ext>
              </a:extLst>
            </p:cNvPr>
            <p:cNvSpPr/>
            <p:nvPr/>
          </p:nvSpPr>
          <p:spPr bwMode="auto">
            <a:xfrm>
              <a:off x="5052621" y="5691014"/>
              <a:ext cx="1340049" cy="910545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0E6189F-BDB9-4EBF-8026-D145180A0BF7}"/>
                </a:ext>
              </a:extLst>
            </p:cNvPr>
            <p:cNvSpPr/>
            <p:nvPr/>
          </p:nvSpPr>
          <p:spPr bwMode="auto">
            <a:xfrm>
              <a:off x="7511526" y="5731958"/>
              <a:ext cx="1865736" cy="910545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0364C-EB89-D218-6FDF-9C2D539F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090"/>
            <a:ext cx="11152555" cy="8001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State Transition Graph – After Fault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04BC043-70BC-FDDD-92DF-231AE3CF11D7}"/>
              </a:ext>
            </a:extLst>
          </p:cNvPr>
          <p:cNvSpPr txBox="1">
            <a:spLocks/>
          </p:cNvSpPr>
          <p:nvPr/>
        </p:nvSpPr>
        <p:spPr>
          <a:xfrm>
            <a:off x="1" y="6387664"/>
            <a:ext cx="609600" cy="3941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3B0023-0CED-47F7-85AE-654F0B232C29}" type="slidenum">
              <a:rPr lang="en-US" smtClean="0"/>
              <a:pPr/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96BA6B-781D-32AE-B5F6-1A673EABEC82}"/>
              </a:ext>
            </a:extLst>
          </p:cNvPr>
          <p:cNvGrpSpPr/>
          <p:nvPr/>
        </p:nvGrpSpPr>
        <p:grpSpPr>
          <a:xfrm>
            <a:off x="1007233" y="1628857"/>
            <a:ext cx="2137193" cy="923330"/>
            <a:chOff x="665799" y="1697745"/>
            <a:chExt cx="2137193" cy="923330"/>
          </a:xfrm>
        </p:grpSpPr>
        <p:sp>
          <p:nvSpPr>
            <p:cNvPr id="12" name="Lightning Bolt 11">
              <a:extLst>
                <a:ext uri="{FF2B5EF4-FFF2-40B4-BE49-F238E27FC236}">
                  <a16:creationId xmlns:a16="http://schemas.microsoft.com/office/drawing/2014/main" id="{C7EB82F6-4937-2927-DEAA-2651CA2A1754}"/>
                </a:ext>
              </a:extLst>
            </p:cNvPr>
            <p:cNvSpPr/>
            <p:nvPr/>
          </p:nvSpPr>
          <p:spPr bwMode="auto">
            <a:xfrm>
              <a:off x="665799" y="1697745"/>
              <a:ext cx="914400" cy="914400"/>
            </a:xfrm>
            <a:prstGeom prst="lightningBolt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endParaRPr lang="en-US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AA731C2-1CC3-6488-AE1D-0F71B27C55F8}"/>
                    </a:ext>
                  </a:extLst>
                </p:cNvPr>
                <p:cNvSpPr txBox="1"/>
                <p:nvPr/>
              </p:nvSpPr>
              <p:spPr>
                <a:xfrm>
                  <a:off x="1099433" y="1697745"/>
                  <a:ext cx="1703559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@29</a:t>
                  </a:r>
                </a:p>
                <a:p>
                  <a:pPr algn="ctr"/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Register R2</a:t>
                  </a:r>
                  <a:b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03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→ </m:t>
                      </m:r>
                    </m:oMath>
                  </a14:m>
                  <a:r>
                    <a:rPr lang="en-US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r>
                    <a: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AA731C2-1CC3-6488-AE1D-0F71B27C5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433" y="1697745"/>
                  <a:ext cx="1703559" cy="923330"/>
                </a:xfrm>
                <a:prstGeom prst="rect">
                  <a:avLst/>
                </a:prstGeom>
                <a:blipFill>
                  <a:blip r:embed="rId3"/>
                  <a:stretch>
                    <a:fillRect t="-2703" b="-94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13743F-2390-A038-38BC-53364E6849B3}"/>
              </a:ext>
            </a:extLst>
          </p:cNvPr>
          <p:cNvSpPr txBox="1"/>
          <p:nvPr/>
        </p:nvSpPr>
        <p:spPr>
          <a:xfrm>
            <a:off x="304801" y="2654431"/>
            <a:ext cx="3614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Disables further instruction-fetch 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Halt the processor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E46836-9BF9-E1C4-5E03-662C8D93A2EE}"/>
              </a:ext>
            </a:extLst>
          </p:cNvPr>
          <p:cNvSpPr txBox="1"/>
          <p:nvPr/>
        </p:nvSpPr>
        <p:spPr>
          <a:xfrm>
            <a:off x="182282" y="6601560"/>
            <a:ext cx="929106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[1] Thomas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Dullien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Weird machines, exploitability, and provable </a:t>
            </a:r>
            <a:r>
              <a:rPr lang="en-US" sz="1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unexploitability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Emerging Topics in Computing</a:t>
            </a:r>
            <a:r>
              <a:rPr lang="en-US" sz="1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8(2):391–403, 2020. 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26A3E3-6E7C-89DA-0827-A7F2CDFD089B}"/>
              </a:ext>
            </a:extLst>
          </p:cNvPr>
          <p:cNvGrpSpPr/>
          <p:nvPr/>
        </p:nvGrpSpPr>
        <p:grpSpPr>
          <a:xfrm>
            <a:off x="3508119" y="1305384"/>
            <a:ext cx="8409693" cy="5337119"/>
            <a:chOff x="3508119" y="1305384"/>
            <a:chExt cx="8409693" cy="533711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54405B9-42D0-0DC1-EF66-F178B5FED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53" t="1825" r="24282" b="2776"/>
            <a:stretch/>
          </p:blipFill>
          <p:spPr>
            <a:xfrm>
              <a:off x="4325815" y="1305384"/>
              <a:ext cx="5734704" cy="5337119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94167D-2812-D3C4-A173-E37038C30ECC}"/>
                </a:ext>
              </a:extLst>
            </p:cNvPr>
            <p:cNvSpPr txBox="1"/>
            <p:nvPr/>
          </p:nvSpPr>
          <p:spPr>
            <a:xfrm>
              <a:off x="6362468" y="2001036"/>
              <a:ext cx="171614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Transition time</a:t>
              </a:r>
              <a:endPara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141760B-97C8-C954-E1E9-5C18F96AD487}"/>
                </a:ext>
              </a:extLst>
            </p:cNvPr>
            <p:cNvCxnSpPr>
              <a:cxnSpLocks/>
            </p:cNvCxnSpPr>
            <p:nvPr/>
          </p:nvCxnSpPr>
          <p:spPr>
            <a:xfrm>
              <a:off x="5453547" y="1784772"/>
              <a:ext cx="2320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C965D4F-FD3E-C94C-01E1-CC09A40301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90707" y="1746295"/>
              <a:ext cx="220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71CD366-CD8A-BF93-D9FC-5165D8A4F8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3624" y="2195237"/>
              <a:ext cx="2203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36DE72-B645-8EDA-DC5F-39013FE4C1D2}"/>
                </a:ext>
              </a:extLst>
            </p:cNvPr>
            <p:cNvSpPr txBox="1"/>
            <p:nvPr/>
          </p:nvSpPr>
          <p:spPr>
            <a:xfrm>
              <a:off x="3508119" y="1565776"/>
              <a:ext cx="20850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Architecture state</a:t>
              </a:r>
              <a:endPara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DF5E421-69D5-7B96-E9DA-788400300102}"/>
                </a:ext>
              </a:extLst>
            </p:cNvPr>
            <p:cNvSpPr txBox="1"/>
            <p:nvPr/>
          </p:nvSpPr>
          <p:spPr>
            <a:xfrm>
              <a:off x="9345607" y="1561629"/>
              <a:ext cx="25722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i="1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Micro-architecture state</a:t>
              </a:r>
              <a:endParaRPr lang="en-US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05F81A-FC17-B00A-9F26-022216312497}"/>
              </a:ext>
            </a:extLst>
          </p:cNvPr>
          <p:cNvGrpSpPr/>
          <p:nvPr/>
        </p:nvGrpSpPr>
        <p:grpSpPr>
          <a:xfrm>
            <a:off x="4407878" y="4361419"/>
            <a:ext cx="5003159" cy="2375771"/>
            <a:chOff x="4407878" y="4468949"/>
            <a:chExt cx="5003159" cy="2375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67A54DE-5C6D-2CBD-4AE9-480FD45619B4}"/>
                </a:ext>
              </a:extLst>
            </p:cNvPr>
            <p:cNvSpPr/>
            <p:nvPr/>
          </p:nvSpPr>
          <p:spPr bwMode="auto">
            <a:xfrm>
              <a:off x="4407878" y="4652649"/>
              <a:ext cx="996462" cy="2129151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D49E02-ADC4-146E-554B-2F2229695B31}"/>
                </a:ext>
              </a:extLst>
            </p:cNvPr>
            <p:cNvSpPr/>
            <p:nvPr/>
          </p:nvSpPr>
          <p:spPr bwMode="auto">
            <a:xfrm>
              <a:off x="4731886" y="4468949"/>
              <a:ext cx="527536" cy="35288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C394D04-B81F-0E3F-42F5-1065615685FB}"/>
                </a:ext>
              </a:extLst>
            </p:cNvPr>
            <p:cNvSpPr/>
            <p:nvPr/>
          </p:nvSpPr>
          <p:spPr bwMode="auto">
            <a:xfrm>
              <a:off x="7473410" y="4934522"/>
              <a:ext cx="996462" cy="1847277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1CEFA-6478-3C7E-F0BE-3ECA3022EDD4}"/>
                </a:ext>
              </a:extLst>
            </p:cNvPr>
            <p:cNvSpPr/>
            <p:nvPr/>
          </p:nvSpPr>
          <p:spPr bwMode="auto">
            <a:xfrm>
              <a:off x="7773444" y="4821000"/>
              <a:ext cx="527536" cy="352886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F61147-C230-3B4D-101C-03DD3D9B90F2}"/>
                </a:ext>
              </a:extLst>
            </p:cNvPr>
            <p:cNvSpPr/>
            <p:nvPr/>
          </p:nvSpPr>
          <p:spPr bwMode="auto">
            <a:xfrm>
              <a:off x="7333836" y="5885983"/>
              <a:ext cx="2077201" cy="958737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C0DD7D-3C3D-7794-C4D7-683CA84A77BA}"/>
                </a:ext>
              </a:extLst>
            </p:cNvPr>
            <p:cNvSpPr/>
            <p:nvPr/>
          </p:nvSpPr>
          <p:spPr bwMode="auto">
            <a:xfrm>
              <a:off x="4616628" y="5797724"/>
              <a:ext cx="2077201" cy="958737"/>
            </a:xfrm>
            <a:prstGeom prst="rect">
              <a:avLst/>
            </a:prstGeom>
            <a:solidFill>
              <a:schemeClr val="bg1"/>
            </a:solidFill>
            <a:ln w="12700" cap="sq" algn="ctr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AE4FBB-6DDE-BCEA-61E9-32D864354B12}"/>
                  </a:ext>
                </a:extLst>
              </p:cNvPr>
              <p:cNvSpPr txBox="1"/>
              <p:nvPr/>
            </p:nvSpPr>
            <p:spPr>
              <a:xfrm>
                <a:off x="28562" y="3487946"/>
                <a:ext cx="4656830" cy="169283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Weird State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behavior that occurs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sane state enters an otherwise 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unreachable state</a:t>
                </a:r>
                <a:r>
                  <a:rPr lang="en-US" sz="20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 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Weird Machine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collection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all possible weird states</a:t>
                </a:r>
              </a:p>
              <a:p>
                <a:endPara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Visualize sane machine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Visualize weird machine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Assist in the fault analysis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sz="20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Initial fault and its propagation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AE4FBB-6DDE-BCEA-61E9-32D86435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2" y="3487946"/>
                <a:ext cx="4656830" cy="1692836"/>
              </a:xfrm>
              <a:prstGeom prst="rect">
                <a:avLst/>
              </a:prstGeom>
              <a:blipFill>
                <a:blip r:embed="rId5"/>
                <a:stretch>
                  <a:fillRect l="-1359" t="-1481" r="-4891" b="-9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48B976-3B58-8A7B-8A1F-71BCC90CCE81}"/>
              </a:ext>
            </a:extLst>
          </p:cNvPr>
          <p:cNvSpPr txBox="1"/>
          <p:nvPr/>
        </p:nvSpPr>
        <p:spPr>
          <a:xfrm>
            <a:off x="3194790" y="1555802"/>
            <a:ext cx="2349885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sane state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5431A2-6E02-5EDF-CF02-339500F94023}"/>
              </a:ext>
            </a:extLst>
          </p:cNvPr>
          <p:cNvSpPr txBox="1"/>
          <p:nvPr/>
        </p:nvSpPr>
        <p:spPr>
          <a:xfrm>
            <a:off x="9486523" y="1439726"/>
            <a:ext cx="23498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sane state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1E299-F8D9-B262-189C-099426973493}"/>
              </a:ext>
            </a:extLst>
          </p:cNvPr>
          <p:cNvSpPr txBox="1"/>
          <p:nvPr/>
        </p:nvSpPr>
        <p:spPr>
          <a:xfrm>
            <a:off x="8923692" y="5687762"/>
            <a:ext cx="234988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Micro-architecture weird state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00B61-3BB8-CD72-902E-BFA7DDAF0C8A}"/>
              </a:ext>
            </a:extLst>
          </p:cNvPr>
          <p:cNvSpPr txBox="1"/>
          <p:nvPr/>
        </p:nvSpPr>
        <p:spPr>
          <a:xfrm>
            <a:off x="2963808" y="4982391"/>
            <a:ext cx="158682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weird state</a:t>
            </a:r>
            <a:endParaRPr lang="en-US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64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7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1d76e6ed25a0b9acc172e1212e12c5ea2ec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-White">
  <a:themeElements>
    <a:clrScheme name="Custom 56">
      <a:dk1>
        <a:sysClr val="windowText" lastClr="000000"/>
      </a:dk1>
      <a:lt1>
        <a:sysClr val="window" lastClr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/>
        </a:solidFill>
        <a:ln w="12700" cap="sq" algn="ctr">
          <a:solidFill>
            <a:schemeClr val="tx2"/>
          </a:solidFill>
          <a:miter lim="800000"/>
          <a:headEnd/>
          <a:tailEnd/>
        </a:ln>
        <a:effectLst/>
      </a:spPr>
      <a:bodyPr wrap="none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PI_University_Powerpointtemplate_wide" id="{9C2DA543-CD7E-4A5E-AD34-4D91D35A4DE4}" vid="{C6AD18C4-18DF-4131-AC4D-F1EFF5ED71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11520</TotalTime>
  <Words>1306</Words>
  <Application>Microsoft Macintosh PowerPoint</Application>
  <PresentationFormat>Widescreen</PresentationFormat>
  <Paragraphs>403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American Typewriter</vt:lpstr>
      <vt:lpstr>Arial</vt:lpstr>
      <vt:lpstr>Calibri</vt:lpstr>
      <vt:lpstr>Cambria Math</vt:lpstr>
      <vt:lpstr>Courier New</vt:lpstr>
      <vt:lpstr>Times New Roman</vt:lpstr>
      <vt:lpstr>Verdana</vt:lpstr>
      <vt:lpstr>Wingdings</vt:lpstr>
      <vt:lpstr>WPI-White</vt:lpstr>
      <vt:lpstr>FaultDetective Explainable to a Fault, from the Design Layout to the Software</vt:lpstr>
      <vt:lpstr>Outline</vt:lpstr>
      <vt:lpstr>What is Fault Root-Causing?</vt:lpstr>
      <vt:lpstr>Current Fault Research </vt:lpstr>
      <vt:lpstr>Architecture and Micro-Architecture States</vt:lpstr>
      <vt:lpstr>Hierarchical Hash Tree</vt:lpstr>
      <vt:lpstr>Dynamic State Transition Graph </vt:lpstr>
      <vt:lpstr>Dynamic State Transition Graph – Before Fault  </vt:lpstr>
      <vt:lpstr>Dynamic State Transition Graph – After Fault  </vt:lpstr>
      <vt:lpstr>Visualized Fault Patterns</vt:lpstr>
      <vt:lpstr>Fault Root-Cause Analysis: FaultDetective</vt:lpstr>
      <vt:lpstr>Fault Root-Cause Analysis: FaultDetective</vt:lpstr>
      <vt:lpstr>Layout-Aware Fault Analysis in Simulation</vt:lpstr>
      <vt:lpstr>Fault Root-Cause Demonstration – Before Fault</vt:lpstr>
      <vt:lpstr>Fault Root-Cause Demonstration – After Fault</vt:lpstr>
      <vt:lpstr>Conclusion</vt:lpstr>
      <vt:lpstr>Any Questions?</vt:lpstr>
      <vt:lpstr>Realization in ASIC </vt:lpstr>
      <vt:lpstr>Simulation Results</vt:lpstr>
      <vt:lpstr>Fault Root-Cause Example</vt:lpstr>
      <vt:lpstr>Fault Root-Cause Demonstration – Before Fault</vt:lpstr>
      <vt:lpstr>Fault Root-Cause Demonstration – After Fault</vt:lpstr>
      <vt:lpstr>Fault Root-Cause Demonstration – After Fault</vt:lpstr>
      <vt:lpstr>Design-Layout Aware Simulation Framework</vt:lpstr>
    </vt:vector>
  </TitlesOfParts>
  <Company>WPI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This Will Work</dc:title>
  <dc:creator>Siegel, Kyle</dc:creator>
  <cp:lastModifiedBy>Liu, Zhenyuan</cp:lastModifiedBy>
  <cp:revision>29</cp:revision>
  <cp:lastPrinted>2023-02-14T12:46:00Z</cp:lastPrinted>
  <dcterms:created xsi:type="dcterms:W3CDTF">2023-02-08T18:44:35Z</dcterms:created>
  <dcterms:modified xsi:type="dcterms:W3CDTF">2024-09-04T21:43:42Z</dcterms:modified>
</cp:coreProperties>
</file>